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7" r:id="rId1"/>
    <p:sldMasterId id="2147483658" r:id="rId2"/>
  </p:sldMasterIdLst>
  <p:notesMasterIdLst>
    <p:notesMasterId r:id="rId36"/>
  </p:notesMasterIdLst>
  <p:handoutMasterIdLst>
    <p:handoutMasterId r:id="rId37"/>
  </p:handoutMasterIdLst>
  <p:sldIdLst>
    <p:sldId id="256" r:id="rId3"/>
    <p:sldId id="343" r:id="rId4"/>
    <p:sldId id="347" r:id="rId5"/>
    <p:sldId id="349" r:id="rId6"/>
    <p:sldId id="350" r:id="rId7"/>
    <p:sldId id="351" r:id="rId8"/>
    <p:sldId id="358" r:id="rId9"/>
    <p:sldId id="360" r:id="rId10"/>
    <p:sldId id="361" r:id="rId11"/>
    <p:sldId id="362" r:id="rId12"/>
    <p:sldId id="363" r:id="rId13"/>
    <p:sldId id="364" r:id="rId14"/>
    <p:sldId id="366" r:id="rId15"/>
    <p:sldId id="367" r:id="rId16"/>
    <p:sldId id="359" r:id="rId17"/>
    <p:sldId id="368" r:id="rId18"/>
    <p:sldId id="369" r:id="rId19"/>
    <p:sldId id="370" r:id="rId20"/>
    <p:sldId id="374" r:id="rId21"/>
    <p:sldId id="371" r:id="rId22"/>
    <p:sldId id="365" r:id="rId23"/>
    <p:sldId id="372" r:id="rId24"/>
    <p:sldId id="373" r:id="rId25"/>
    <p:sldId id="354" r:id="rId26"/>
    <p:sldId id="375" r:id="rId27"/>
    <p:sldId id="376" r:id="rId28"/>
    <p:sldId id="377" r:id="rId29"/>
    <p:sldId id="379" r:id="rId30"/>
    <p:sldId id="380" r:id="rId31"/>
    <p:sldId id="381" r:id="rId32"/>
    <p:sldId id="382" r:id="rId33"/>
    <p:sldId id="383" r:id="rId34"/>
    <p:sldId id="345" r:id="rId35"/>
  </p:sldIdLst>
  <p:sldSz cx="12192000" cy="6858000"/>
  <p:notesSz cx="6858000" cy="9144000"/>
  <p:embeddedFontLst>
    <p:embeddedFont>
      <p:font typeface="Montserrat" panose="00000500000000000000" pitchFamily="2" charset="0"/>
      <p:regular r:id="rId38"/>
      <p:bold r:id="rId39"/>
      <p:italic r:id="rId40"/>
      <p:boldItalic r:id="rId41"/>
    </p:embeddedFont>
    <p:embeddedFont>
      <p:font typeface="Arial Bold" panose="020B0704020202020204" pitchFamily="34" charset="0"/>
      <p:bold r:id="rId42"/>
    </p:embeddedFont>
    <p:embeddedFont>
      <p:font typeface="Arial Black" panose="020B0A04020102020204" pitchFamily="34" charset="0"/>
      <p:bold r:id="rId43"/>
    </p:embeddedFont>
    <p:embeddedFont>
      <p:font typeface="Tahoma" panose="020B0604030504040204" pitchFamily="34" charset="0"/>
      <p:regular r:id="rId44"/>
      <p:bold r:id="rId4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D4D4D"/>
    <a:srgbClr val="FF6600"/>
    <a:srgbClr val="F4F4FF"/>
    <a:srgbClr val="616161"/>
    <a:srgbClr val="F2F2F2"/>
    <a:srgbClr val="FF0066"/>
    <a:srgbClr val="FF3399"/>
    <a:srgbClr val="00FF00"/>
    <a:srgbClr val="07026E"/>
    <a:srgbClr val="FF99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4F4C41C0-7205-4425-87C3-A2F58E7B8E5B}">
  <a:tblStyle styleId="{4F4C41C0-7205-4425-87C3-A2F58E7B8E5B}" styleName="Table_0">
    <a:wholeTbl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93" autoAdjust="0"/>
    <p:restoredTop sz="94664" autoAdjust="0"/>
  </p:normalViewPr>
  <p:slideViewPr>
    <p:cSldViewPr snapToGrid="0">
      <p:cViewPr>
        <p:scale>
          <a:sx n="66" d="100"/>
          <a:sy n="66" d="100"/>
        </p:scale>
        <p:origin x="48" y="1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9" d="100"/>
          <a:sy n="59" d="100"/>
        </p:scale>
        <p:origin x="1746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2.fntdata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font" Target="fonts/font5.fntdata"/><Relationship Id="rId47" Type="http://schemas.openxmlformats.org/officeDocument/2006/relationships/viewProps" Target="viewProps.xml"/><Relationship Id="rId50" Type="http://schemas.microsoft.com/office/2015/10/relationships/revisionInfo" Target="revisionInfo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font" Target="fonts/font1.fntdata"/><Relationship Id="rId46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handoutMaster" Target="handoutMasters/handoutMaster1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notesMaster" Target="notesMasters/notesMaster1.xml"/><Relationship Id="rId49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font" Target="fonts/font7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font" Target="fonts/font6.fntdata"/><Relationship Id="rId48" Type="http://schemas.openxmlformats.org/officeDocument/2006/relationships/theme" Target="theme/theme1.xml"/><Relationship Id="rId8" Type="http://schemas.openxmlformats.org/officeDocument/2006/relationships/slide" Target="slides/slide6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819E436-FB1C-45D9-A70F-35D21776B6C4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</dgm:pt>
    <dgm:pt modelId="{C83BCB79-5407-4E34-8239-64125C42E194}">
      <dgm:prSet phldrT="[Text]"/>
      <dgm:spPr/>
      <dgm:t>
        <a:bodyPr/>
        <a:lstStyle/>
        <a:p>
          <a:pPr algn="l"/>
          <a:r>
            <a:rPr lang="en-US" b="1" dirty="0">
              <a:solidFill>
                <a:schemeClr val="bg2">
                  <a:lumMod val="75000"/>
                </a:schemeClr>
              </a:solidFill>
            </a:rPr>
            <a:t>2009: </a:t>
          </a:r>
          <a:r>
            <a:rPr lang="en-US" dirty="0">
              <a:solidFill>
                <a:schemeClr val="bg2">
                  <a:lumMod val="75000"/>
                </a:schemeClr>
              </a:solidFill>
            </a:rPr>
            <a:t>AMPLab, UC Berkley</a:t>
          </a:r>
        </a:p>
      </dgm:t>
    </dgm:pt>
    <dgm:pt modelId="{F955917E-0FC1-456F-9869-1C44EBB348FE}" type="parTrans" cxnId="{AD405B78-451D-490D-89AE-3F33926CE41A}">
      <dgm:prSet/>
      <dgm:spPr/>
      <dgm:t>
        <a:bodyPr/>
        <a:lstStyle/>
        <a:p>
          <a:endParaRPr lang="en-US">
            <a:solidFill>
              <a:schemeClr val="bg2">
                <a:lumMod val="75000"/>
              </a:schemeClr>
            </a:solidFill>
          </a:endParaRPr>
        </a:p>
      </dgm:t>
    </dgm:pt>
    <dgm:pt modelId="{091262EC-DCCC-4643-A02B-671F90F54091}" type="sibTrans" cxnId="{AD405B78-451D-490D-89AE-3F33926CE41A}">
      <dgm:prSet/>
      <dgm:spPr/>
      <dgm:t>
        <a:bodyPr/>
        <a:lstStyle/>
        <a:p>
          <a:endParaRPr lang="en-US">
            <a:solidFill>
              <a:schemeClr val="bg2">
                <a:lumMod val="75000"/>
              </a:schemeClr>
            </a:solidFill>
          </a:endParaRPr>
        </a:p>
      </dgm:t>
    </dgm:pt>
    <dgm:pt modelId="{B6411E02-F667-4FF0-9536-F6C560246390}">
      <dgm:prSet phldrT="[Text]"/>
      <dgm:spPr/>
      <dgm:t>
        <a:bodyPr/>
        <a:lstStyle/>
        <a:p>
          <a:pPr algn="l"/>
          <a:r>
            <a:rPr lang="en-US" b="1" dirty="0">
              <a:solidFill>
                <a:schemeClr val="bg2">
                  <a:lumMod val="75000"/>
                </a:schemeClr>
              </a:solidFill>
            </a:rPr>
            <a:t>2010:</a:t>
          </a:r>
          <a:r>
            <a:rPr lang="en-US" dirty="0">
              <a:solidFill>
                <a:schemeClr val="bg2">
                  <a:lumMod val="75000"/>
                </a:schemeClr>
              </a:solidFill>
            </a:rPr>
            <a:t> </a:t>
          </a:r>
          <a:br>
            <a:rPr lang="en-US" dirty="0">
              <a:solidFill>
                <a:schemeClr val="bg2">
                  <a:lumMod val="75000"/>
                </a:schemeClr>
              </a:solidFill>
            </a:rPr>
          </a:br>
          <a:r>
            <a:rPr lang="en-US" dirty="0">
              <a:solidFill>
                <a:schemeClr val="bg2">
                  <a:lumMod val="75000"/>
                </a:schemeClr>
              </a:solidFill>
            </a:rPr>
            <a:t>Spark was open sourced</a:t>
          </a:r>
        </a:p>
      </dgm:t>
    </dgm:pt>
    <dgm:pt modelId="{4AA8BB00-891E-4787-BA35-86FEE2691437}" type="parTrans" cxnId="{AF56F50E-5B2A-45D0-9B1D-A313BAD2BAE6}">
      <dgm:prSet/>
      <dgm:spPr/>
      <dgm:t>
        <a:bodyPr/>
        <a:lstStyle/>
        <a:p>
          <a:endParaRPr lang="en-US">
            <a:solidFill>
              <a:schemeClr val="bg2">
                <a:lumMod val="75000"/>
              </a:schemeClr>
            </a:solidFill>
          </a:endParaRPr>
        </a:p>
      </dgm:t>
    </dgm:pt>
    <dgm:pt modelId="{7672B0D8-CFE6-42B8-85C9-19A4F2A9D5A0}" type="sibTrans" cxnId="{AF56F50E-5B2A-45D0-9B1D-A313BAD2BAE6}">
      <dgm:prSet/>
      <dgm:spPr/>
      <dgm:t>
        <a:bodyPr/>
        <a:lstStyle/>
        <a:p>
          <a:endParaRPr lang="en-US">
            <a:solidFill>
              <a:schemeClr val="bg2">
                <a:lumMod val="75000"/>
              </a:schemeClr>
            </a:solidFill>
          </a:endParaRPr>
        </a:p>
      </dgm:t>
    </dgm:pt>
    <dgm:pt modelId="{4D161D8C-3713-48AA-990E-046A4FAF3897}">
      <dgm:prSet phldrT="[Text]"/>
      <dgm:spPr/>
      <dgm:t>
        <a:bodyPr/>
        <a:lstStyle/>
        <a:p>
          <a:pPr algn="l"/>
          <a:r>
            <a:rPr lang="en-US" b="1" dirty="0">
              <a:solidFill>
                <a:schemeClr val="bg2">
                  <a:lumMod val="75000"/>
                </a:schemeClr>
              </a:solidFill>
            </a:rPr>
            <a:t>2012:</a:t>
          </a:r>
          <a:r>
            <a:rPr lang="en-US" dirty="0">
              <a:solidFill>
                <a:schemeClr val="bg2">
                  <a:lumMod val="75000"/>
                </a:schemeClr>
              </a:solidFill>
            </a:rPr>
            <a:t> Transferred to Apache Foundation</a:t>
          </a:r>
        </a:p>
      </dgm:t>
    </dgm:pt>
    <dgm:pt modelId="{E9FED53A-25B1-4604-96F7-2A8011033CE9}" type="parTrans" cxnId="{D9886BD2-DC0B-40D3-8919-8651E06B32C4}">
      <dgm:prSet/>
      <dgm:spPr/>
      <dgm:t>
        <a:bodyPr/>
        <a:lstStyle/>
        <a:p>
          <a:endParaRPr lang="en-US">
            <a:solidFill>
              <a:schemeClr val="bg2">
                <a:lumMod val="75000"/>
              </a:schemeClr>
            </a:solidFill>
          </a:endParaRPr>
        </a:p>
      </dgm:t>
    </dgm:pt>
    <dgm:pt modelId="{57F9E2AC-9ACC-41E6-8465-68C8A74F25FE}" type="sibTrans" cxnId="{D9886BD2-DC0B-40D3-8919-8651E06B32C4}">
      <dgm:prSet/>
      <dgm:spPr/>
      <dgm:t>
        <a:bodyPr/>
        <a:lstStyle/>
        <a:p>
          <a:endParaRPr lang="en-US">
            <a:solidFill>
              <a:schemeClr val="bg2">
                <a:lumMod val="75000"/>
              </a:schemeClr>
            </a:solidFill>
          </a:endParaRPr>
        </a:p>
      </dgm:t>
    </dgm:pt>
    <dgm:pt modelId="{E4823966-A16D-403B-B70A-54448FB54D0E}">
      <dgm:prSet phldrT="[Text]"/>
      <dgm:spPr/>
      <dgm:t>
        <a:bodyPr/>
        <a:lstStyle/>
        <a:p>
          <a:pPr algn="l"/>
          <a:r>
            <a:rPr lang="en-US" b="1" dirty="0">
              <a:solidFill>
                <a:schemeClr val="bg2">
                  <a:lumMod val="75000"/>
                </a:schemeClr>
              </a:solidFill>
            </a:rPr>
            <a:t>2011:</a:t>
          </a:r>
          <a:r>
            <a:rPr lang="en-US" dirty="0">
              <a:solidFill>
                <a:schemeClr val="bg2">
                  <a:lumMod val="75000"/>
                </a:schemeClr>
              </a:solidFill>
            </a:rPr>
            <a:t> AMPLab developed higher level components for Spark</a:t>
          </a:r>
        </a:p>
      </dgm:t>
    </dgm:pt>
    <dgm:pt modelId="{388A3078-FB3E-4A9B-8E44-98D2835600E6}" type="parTrans" cxnId="{09084988-BFDB-47F9-AF83-60BE65BEF861}">
      <dgm:prSet/>
      <dgm:spPr/>
      <dgm:t>
        <a:bodyPr/>
        <a:lstStyle/>
        <a:p>
          <a:endParaRPr lang="en-US">
            <a:solidFill>
              <a:schemeClr val="bg2">
                <a:lumMod val="75000"/>
              </a:schemeClr>
            </a:solidFill>
          </a:endParaRPr>
        </a:p>
      </dgm:t>
    </dgm:pt>
    <dgm:pt modelId="{67164353-0D0D-4F72-9157-708492C9C453}" type="sibTrans" cxnId="{09084988-BFDB-47F9-AF83-60BE65BEF861}">
      <dgm:prSet/>
      <dgm:spPr/>
      <dgm:t>
        <a:bodyPr/>
        <a:lstStyle/>
        <a:p>
          <a:endParaRPr lang="en-US">
            <a:solidFill>
              <a:schemeClr val="bg2">
                <a:lumMod val="75000"/>
              </a:schemeClr>
            </a:solidFill>
          </a:endParaRPr>
        </a:p>
      </dgm:t>
    </dgm:pt>
    <dgm:pt modelId="{8C113C8A-D31A-4B2D-9066-A0BBE74C1F7E}" type="pres">
      <dgm:prSet presAssocID="{6819E436-FB1C-45D9-A70F-35D21776B6C4}" presName="Name0" presStyleCnt="0">
        <dgm:presLayoutVars>
          <dgm:dir/>
          <dgm:resizeHandles val="exact"/>
        </dgm:presLayoutVars>
      </dgm:prSet>
      <dgm:spPr/>
    </dgm:pt>
    <dgm:pt modelId="{C621182D-561E-40BB-969C-2227FCDEFA9C}" type="pres">
      <dgm:prSet presAssocID="{6819E436-FB1C-45D9-A70F-35D21776B6C4}" presName="arrow" presStyleLbl="bgShp" presStyleIdx="0" presStyleCnt="1" custScaleY="50147" custLinFactNeighborX="-3580"/>
      <dgm:spPr>
        <a:solidFill>
          <a:schemeClr val="bg2">
            <a:lumMod val="75000"/>
          </a:schemeClr>
        </a:solidFill>
      </dgm:spPr>
    </dgm:pt>
    <dgm:pt modelId="{5B24881D-387F-4678-8E35-A6E0095B868E}" type="pres">
      <dgm:prSet presAssocID="{6819E436-FB1C-45D9-A70F-35D21776B6C4}" presName="points" presStyleCnt="0"/>
      <dgm:spPr/>
    </dgm:pt>
    <dgm:pt modelId="{FF528740-8336-4FF7-BC50-296DD310F44F}" type="pres">
      <dgm:prSet presAssocID="{C83BCB79-5407-4E34-8239-64125C42E194}" presName="compositeA" presStyleCnt="0"/>
      <dgm:spPr/>
    </dgm:pt>
    <dgm:pt modelId="{72175DFD-8FFD-4C4F-8AB2-A93F9854A128}" type="pres">
      <dgm:prSet presAssocID="{C83BCB79-5407-4E34-8239-64125C42E194}" presName="textA" presStyleLbl="revTx" presStyleIdx="0" presStyleCnt="4">
        <dgm:presLayoutVars>
          <dgm:bulletEnabled val="1"/>
        </dgm:presLayoutVars>
      </dgm:prSet>
      <dgm:spPr/>
    </dgm:pt>
    <dgm:pt modelId="{B3D6B006-DC17-4EB7-9E5C-537A92BA5F68}" type="pres">
      <dgm:prSet presAssocID="{C83BCB79-5407-4E34-8239-64125C42E194}" presName="circleA" presStyleLbl="node1" presStyleIdx="0" presStyleCnt="4" custScaleX="58900" custScaleY="54851"/>
      <dgm:spPr>
        <a:solidFill>
          <a:srgbClr val="00B0F0"/>
        </a:solidFill>
      </dgm:spPr>
    </dgm:pt>
    <dgm:pt modelId="{BA6FB1C6-74F9-4CAC-BC60-F9F51416DC57}" type="pres">
      <dgm:prSet presAssocID="{C83BCB79-5407-4E34-8239-64125C42E194}" presName="spaceA" presStyleCnt="0"/>
      <dgm:spPr/>
    </dgm:pt>
    <dgm:pt modelId="{5A99AC3A-FD41-45B7-A114-BB4DE5B3F308}" type="pres">
      <dgm:prSet presAssocID="{091262EC-DCCC-4643-A02B-671F90F54091}" presName="space" presStyleCnt="0"/>
      <dgm:spPr/>
    </dgm:pt>
    <dgm:pt modelId="{984121CF-7A2F-4F17-AFC8-60C7E350324D}" type="pres">
      <dgm:prSet presAssocID="{B6411E02-F667-4FF0-9536-F6C560246390}" presName="compositeB" presStyleCnt="0"/>
      <dgm:spPr/>
    </dgm:pt>
    <dgm:pt modelId="{BFA28E09-333A-4004-A4CF-05711718627B}" type="pres">
      <dgm:prSet presAssocID="{B6411E02-F667-4FF0-9536-F6C560246390}" presName="textB" presStyleLbl="revTx" presStyleIdx="1" presStyleCnt="4">
        <dgm:presLayoutVars>
          <dgm:bulletEnabled val="1"/>
        </dgm:presLayoutVars>
      </dgm:prSet>
      <dgm:spPr/>
    </dgm:pt>
    <dgm:pt modelId="{39482508-0EC8-4C90-94A2-AB28769825CC}" type="pres">
      <dgm:prSet presAssocID="{B6411E02-F667-4FF0-9536-F6C560246390}" presName="circleB" presStyleLbl="node1" presStyleIdx="1" presStyleCnt="4" custScaleX="59123" custScaleY="52535"/>
      <dgm:spPr>
        <a:solidFill>
          <a:srgbClr val="00B0F0"/>
        </a:solidFill>
      </dgm:spPr>
    </dgm:pt>
    <dgm:pt modelId="{9386B7B4-D897-4C7D-848C-233A6D078CAB}" type="pres">
      <dgm:prSet presAssocID="{B6411E02-F667-4FF0-9536-F6C560246390}" presName="spaceB" presStyleCnt="0"/>
      <dgm:spPr/>
    </dgm:pt>
    <dgm:pt modelId="{AF64A02E-BC43-4DD2-8904-4EFC0E77784B}" type="pres">
      <dgm:prSet presAssocID="{7672B0D8-CFE6-42B8-85C9-19A4F2A9D5A0}" presName="space" presStyleCnt="0"/>
      <dgm:spPr/>
    </dgm:pt>
    <dgm:pt modelId="{0CB2AF07-6EEC-4BFA-B31C-A57859DDDE91}" type="pres">
      <dgm:prSet presAssocID="{E4823966-A16D-403B-B70A-54448FB54D0E}" presName="compositeA" presStyleCnt="0"/>
      <dgm:spPr/>
    </dgm:pt>
    <dgm:pt modelId="{C88D2A69-347F-4A78-9EA5-17D65C4B5CB9}" type="pres">
      <dgm:prSet presAssocID="{E4823966-A16D-403B-B70A-54448FB54D0E}" presName="textA" presStyleLbl="revTx" presStyleIdx="2" presStyleCnt="4">
        <dgm:presLayoutVars>
          <dgm:bulletEnabled val="1"/>
        </dgm:presLayoutVars>
      </dgm:prSet>
      <dgm:spPr/>
    </dgm:pt>
    <dgm:pt modelId="{6DB676BA-13CC-4786-AE36-127055EA5FE8}" type="pres">
      <dgm:prSet presAssocID="{E4823966-A16D-403B-B70A-54448FB54D0E}" presName="circleA" presStyleLbl="node1" presStyleIdx="2" presStyleCnt="4" custScaleX="59344" custScaleY="52535"/>
      <dgm:spPr>
        <a:solidFill>
          <a:srgbClr val="00B0F0"/>
        </a:solidFill>
      </dgm:spPr>
    </dgm:pt>
    <dgm:pt modelId="{73752224-8C5A-4574-AF61-35AF30B87885}" type="pres">
      <dgm:prSet presAssocID="{E4823966-A16D-403B-B70A-54448FB54D0E}" presName="spaceA" presStyleCnt="0"/>
      <dgm:spPr/>
    </dgm:pt>
    <dgm:pt modelId="{40461ABF-A452-4484-AB3B-DFA58E83A2AD}" type="pres">
      <dgm:prSet presAssocID="{67164353-0D0D-4F72-9157-708492C9C453}" presName="space" presStyleCnt="0"/>
      <dgm:spPr/>
    </dgm:pt>
    <dgm:pt modelId="{B2A3C987-89F1-4D25-BAA9-74B47C7B6537}" type="pres">
      <dgm:prSet presAssocID="{4D161D8C-3713-48AA-990E-046A4FAF3897}" presName="compositeB" presStyleCnt="0"/>
      <dgm:spPr/>
    </dgm:pt>
    <dgm:pt modelId="{1B62B070-7734-4600-B8D4-CA5A84B87EC0}" type="pres">
      <dgm:prSet presAssocID="{4D161D8C-3713-48AA-990E-046A4FAF3897}" presName="textB" presStyleLbl="revTx" presStyleIdx="3" presStyleCnt="4">
        <dgm:presLayoutVars>
          <dgm:bulletEnabled val="1"/>
        </dgm:presLayoutVars>
      </dgm:prSet>
      <dgm:spPr/>
    </dgm:pt>
    <dgm:pt modelId="{E47851D1-2F13-4032-B305-5072504B4B38}" type="pres">
      <dgm:prSet presAssocID="{4D161D8C-3713-48AA-990E-046A4FAF3897}" presName="circleB" presStyleLbl="node1" presStyleIdx="3" presStyleCnt="4" custScaleX="59566" custScaleY="52535"/>
      <dgm:spPr>
        <a:solidFill>
          <a:srgbClr val="00B0F0"/>
        </a:solidFill>
      </dgm:spPr>
    </dgm:pt>
    <dgm:pt modelId="{6A603A5F-D954-4583-8327-E86C943BFA6C}" type="pres">
      <dgm:prSet presAssocID="{4D161D8C-3713-48AA-990E-046A4FAF3897}" presName="spaceB" presStyleCnt="0"/>
      <dgm:spPr/>
    </dgm:pt>
  </dgm:ptLst>
  <dgm:cxnLst>
    <dgm:cxn modelId="{AF56F50E-5B2A-45D0-9B1D-A313BAD2BAE6}" srcId="{6819E436-FB1C-45D9-A70F-35D21776B6C4}" destId="{B6411E02-F667-4FF0-9536-F6C560246390}" srcOrd="1" destOrd="0" parTransId="{4AA8BB00-891E-4787-BA35-86FEE2691437}" sibTransId="{7672B0D8-CFE6-42B8-85C9-19A4F2A9D5A0}"/>
    <dgm:cxn modelId="{75C7C514-64D5-4AF8-861B-59D440A8143D}" type="presOf" srcId="{6819E436-FB1C-45D9-A70F-35D21776B6C4}" destId="{8C113C8A-D31A-4B2D-9066-A0BBE74C1F7E}" srcOrd="0" destOrd="0" presId="urn:microsoft.com/office/officeart/2005/8/layout/hProcess11"/>
    <dgm:cxn modelId="{29844A19-5EE9-4199-8D35-0533F171642C}" type="presOf" srcId="{B6411E02-F667-4FF0-9536-F6C560246390}" destId="{BFA28E09-333A-4004-A4CF-05711718627B}" srcOrd="0" destOrd="0" presId="urn:microsoft.com/office/officeart/2005/8/layout/hProcess11"/>
    <dgm:cxn modelId="{6111E756-9311-4DAC-AD58-EEF33755AE2B}" type="presOf" srcId="{E4823966-A16D-403B-B70A-54448FB54D0E}" destId="{C88D2A69-347F-4A78-9EA5-17D65C4B5CB9}" srcOrd="0" destOrd="0" presId="urn:microsoft.com/office/officeart/2005/8/layout/hProcess11"/>
    <dgm:cxn modelId="{AD405B78-451D-490D-89AE-3F33926CE41A}" srcId="{6819E436-FB1C-45D9-A70F-35D21776B6C4}" destId="{C83BCB79-5407-4E34-8239-64125C42E194}" srcOrd="0" destOrd="0" parTransId="{F955917E-0FC1-456F-9869-1C44EBB348FE}" sibTransId="{091262EC-DCCC-4643-A02B-671F90F54091}"/>
    <dgm:cxn modelId="{09084988-BFDB-47F9-AF83-60BE65BEF861}" srcId="{6819E436-FB1C-45D9-A70F-35D21776B6C4}" destId="{E4823966-A16D-403B-B70A-54448FB54D0E}" srcOrd="2" destOrd="0" parTransId="{388A3078-FB3E-4A9B-8E44-98D2835600E6}" sibTransId="{67164353-0D0D-4F72-9157-708492C9C453}"/>
    <dgm:cxn modelId="{4A6C8D89-8A27-4040-9E7D-05EEA0E4348B}" type="presOf" srcId="{C83BCB79-5407-4E34-8239-64125C42E194}" destId="{72175DFD-8FFD-4C4F-8AB2-A93F9854A128}" srcOrd="0" destOrd="0" presId="urn:microsoft.com/office/officeart/2005/8/layout/hProcess11"/>
    <dgm:cxn modelId="{D9886BD2-DC0B-40D3-8919-8651E06B32C4}" srcId="{6819E436-FB1C-45D9-A70F-35D21776B6C4}" destId="{4D161D8C-3713-48AA-990E-046A4FAF3897}" srcOrd="3" destOrd="0" parTransId="{E9FED53A-25B1-4604-96F7-2A8011033CE9}" sibTransId="{57F9E2AC-9ACC-41E6-8465-68C8A74F25FE}"/>
    <dgm:cxn modelId="{76137DF0-3AD1-40DF-85F7-B5FA030E0C5B}" type="presOf" srcId="{4D161D8C-3713-48AA-990E-046A4FAF3897}" destId="{1B62B070-7734-4600-B8D4-CA5A84B87EC0}" srcOrd="0" destOrd="0" presId="urn:microsoft.com/office/officeart/2005/8/layout/hProcess11"/>
    <dgm:cxn modelId="{3966D028-6D93-4B20-A47E-110FCA66B907}" type="presParOf" srcId="{8C113C8A-D31A-4B2D-9066-A0BBE74C1F7E}" destId="{C621182D-561E-40BB-969C-2227FCDEFA9C}" srcOrd="0" destOrd="0" presId="urn:microsoft.com/office/officeart/2005/8/layout/hProcess11"/>
    <dgm:cxn modelId="{B2BC4391-DC0D-4804-9ECC-05898E62C53E}" type="presParOf" srcId="{8C113C8A-D31A-4B2D-9066-A0BBE74C1F7E}" destId="{5B24881D-387F-4678-8E35-A6E0095B868E}" srcOrd="1" destOrd="0" presId="urn:microsoft.com/office/officeart/2005/8/layout/hProcess11"/>
    <dgm:cxn modelId="{FAFAA7F0-4AAA-4091-8141-DABE0BE75319}" type="presParOf" srcId="{5B24881D-387F-4678-8E35-A6E0095B868E}" destId="{FF528740-8336-4FF7-BC50-296DD310F44F}" srcOrd="0" destOrd="0" presId="urn:microsoft.com/office/officeart/2005/8/layout/hProcess11"/>
    <dgm:cxn modelId="{51BB2635-391C-4D53-A6DB-3418904D7A84}" type="presParOf" srcId="{FF528740-8336-4FF7-BC50-296DD310F44F}" destId="{72175DFD-8FFD-4C4F-8AB2-A93F9854A128}" srcOrd="0" destOrd="0" presId="urn:microsoft.com/office/officeart/2005/8/layout/hProcess11"/>
    <dgm:cxn modelId="{80F3A6A0-5666-46E1-85F8-B9D49DA51171}" type="presParOf" srcId="{FF528740-8336-4FF7-BC50-296DD310F44F}" destId="{B3D6B006-DC17-4EB7-9E5C-537A92BA5F68}" srcOrd="1" destOrd="0" presId="urn:microsoft.com/office/officeart/2005/8/layout/hProcess11"/>
    <dgm:cxn modelId="{43AD0D4B-302F-41CA-90EB-1E9194EEF09D}" type="presParOf" srcId="{FF528740-8336-4FF7-BC50-296DD310F44F}" destId="{BA6FB1C6-74F9-4CAC-BC60-F9F51416DC57}" srcOrd="2" destOrd="0" presId="urn:microsoft.com/office/officeart/2005/8/layout/hProcess11"/>
    <dgm:cxn modelId="{4B337A26-1634-49C0-9111-3BA89582F5C0}" type="presParOf" srcId="{5B24881D-387F-4678-8E35-A6E0095B868E}" destId="{5A99AC3A-FD41-45B7-A114-BB4DE5B3F308}" srcOrd="1" destOrd="0" presId="urn:microsoft.com/office/officeart/2005/8/layout/hProcess11"/>
    <dgm:cxn modelId="{FF360E6A-7D61-4112-BADC-E1F8993D9815}" type="presParOf" srcId="{5B24881D-387F-4678-8E35-A6E0095B868E}" destId="{984121CF-7A2F-4F17-AFC8-60C7E350324D}" srcOrd="2" destOrd="0" presId="urn:microsoft.com/office/officeart/2005/8/layout/hProcess11"/>
    <dgm:cxn modelId="{9FF5512E-7D9F-432A-933F-DF29F532C309}" type="presParOf" srcId="{984121CF-7A2F-4F17-AFC8-60C7E350324D}" destId="{BFA28E09-333A-4004-A4CF-05711718627B}" srcOrd="0" destOrd="0" presId="urn:microsoft.com/office/officeart/2005/8/layout/hProcess11"/>
    <dgm:cxn modelId="{E80EB4CB-1C1A-45C2-B4DD-20099CBBB5CE}" type="presParOf" srcId="{984121CF-7A2F-4F17-AFC8-60C7E350324D}" destId="{39482508-0EC8-4C90-94A2-AB28769825CC}" srcOrd="1" destOrd="0" presId="urn:microsoft.com/office/officeart/2005/8/layout/hProcess11"/>
    <dgm:cxn modelId="{C4A838F0-D4F8-47D6-83DC-CAB9D4CAC941}" type="presParOf" srcId="{984121CF-7A2F-4F17-AFC8-60C7E350324D}" destId="{9386B7B4-D897-4C7D-848C-233A6D078CAB}" srcOrd="2" destOrd="0" presId="urn:microsoft.com/office/officeart/2005/8/layout/hProcess11"/>
    <dgm:cxn modelId="{2235BBE1-CD9E-432C-92B2-5BE386D0543E}" type="presParOf" srcId="{5B24881D-387F-4678-8E35-A6E0095B868E}" destId="{AF64A02E-BC43-4DD2-8904-4EFC0E77784B}" srcOrd="3" destOrd="0" presId="urn:microsoft.com/office/officeart/2005/8/layout/hProcess11"/>
    <dgm:cxn modelId="{825B1B52-EF93-4494-8075-70F202DC0611}" type="presParOf" srcId="{5B24881D-387F-4678-8E35-A6E0095B868E}" destId="{0CB2AF07-6EEC-4BFA-B31C-A57859DDDE91}" srcOrd="4" destOrd="0" presId="urn:microsoft.com/office/officeart/2005/8/layout/hProcess11"/>
    <dgm:cxn modelId="{EF00722C-5DCA-453E-9BCE-62C0A813942E}" type="presParOf" srcId="{0CB2AF07-6EEC-4BFA-B31C-A57859DDDE91}" destId="{C88D2A69-347F-4A78-9EA5-17D65C4B5CB9}" srcOrd="0" destOrd="0" presId="urn:microsoft.com/office/officeart/2005/8/layout/hProcess11"/>
    <dgm:cxn modelId="{2C7B82A1-8BA7-4CE3-AEC5-9624D3F09ABB}" type="presParOf" srcId="{0CB2AF07-6EEC-4BFA-B31C-A57859DDDE91}" destId="{6DB676BA-13CC-4786-AE36-127055EA5FE8}" srcOrd="1" destOrd="0" presId="urn:microsoft.com/office/officeart/2005/8/layout/hProcess11"/>
    <dgm:cxn modelId="{25D989B0-0B4A-40E5-9E08-74ED5BFF84D2}" type="presParOf" srcId="{0CB2AF07-6EEC-4BFA-B31C-A57859DDDE91}" destId="{73752224-8C5A-4574-AF61-35AF30B87885}" srcOrd="2" destOrd="0" presId="urn:microsoft.com/office/officeart/2005/8/layout/hProcess11"/>
    <dgm:cxn modelId="{DA3A76F5-E0BD-41EB-9281-7DE7B75F317F}" type="presParOf" srcId="{5B24881D-387F-4678-8E35-A6E0095B868E}" destId="{40461ABF-A452-4484-AB3B-DFA58E83A2AD}" srcOrd="5" destOrd="0" presId="urn:microsoft.com/office/officeart/2005/8/layout/hProcess11"/>
    <dgm:cxn modelId="{92A351D6-BFB2-4191-B605-3829675033B4}" type="presParOf" srcId="{5B24881D-387F-4678-8E35-A6E0095B868E}" destId="{B2A3C987-89F1-4D25-BAA9-74B47C7B6537}" srcOrd="6" destOrd="0" presId="urn:microsoft.com/office/officeart/2005/8/layout/hProcess11"/>
    <dgm:cxn modelId="{26EC16F4-5912-45F1-B708-615E04C0CD71}" type="presParOf" srcId="{B2A3C987-89F1-4D25-BAA9-74B47C7B6537}" destId="{1B62B070-7734-4600-B8D4-CA5A84B87EC0}" srcOrd="0" destOrd="0" presId="urn:microsoft.com/office/officeart/2005/8/layout/hProcess11"/>
    <dgm:cxn modelId="{503CF8D3-F89A-4666-B7F7-9AD3A1200C6D}" type="presParOf" srcId="{B2A3C987-89F1-4D25-BAA9-74B47C7B6537}" destId="{E47851D1-2F13-4032-B305-5072504B4B38}" srcOrd="1" destOrd="0" presId="urn:microsoft.com/office/officeart/2005/8/layout/hProcess11"/>
    <dgm:cxn modelId="{A2E67288-1170-45D3-86B7-941D09CD1F58}" type="presParOf" srcId="{B2A3C987-89F1-4D25-BAA9-74B47C7B6537}" destId="{6A603A5F-D954-4583-8327-E86C943BFA6C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21182D-561E-40BB-969C-2227FCDEFA9C}">
      <dsp:nvSpPr>
        <dsp:cNvPr id="0" name=""/>
        <dsp:cNvSpPr/>
      </dsp:nvSpPr>
      <dsp:spPr>
        <a:xfrm>
          <a:off x="0" y="2165873"/>
          <a:ext cx="8128000" cy="1086919"/>
        </a:xfrm>
        <a:prstGeom prst="notchedRightArrow">
          <a:avLst/>
        </a:prstGeom>
        <a:solidFill>
          <a:schemeClr val="bg2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2175DFD-8FFD-4C4F-8AB2-A93F9854A128}">
      <dsp:nvSpPr>
        <dsp:cNvPr id="0" name=""/>
        <dsp:cNvSpPr/>
      </dsp:nvSpPr>
      <dsp:spPr>
        <a:xfrm>
          <a:off x="3661" y="0"/>
          <a:ext cx="1760934" cy="21674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b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solidFill>
                <a:schemeClr val="bg2">
                  <a:lumMod val="75000"/>
                </a:schemeClr>
              </a:solidFill>
            </a:rPr>
            <a:t>2009: </a:t>
          </a:r>
          <a:r>
            <a:rPr lang="en-US" sz="1800" kern="1200" dirty="0">
              <a:solidFill>
                <a:schemeClr val="bg2">
                  <a:lumMod val="75000"/>
                </a:schemeClr>
              </a:solidFill>
            </a:rPr>
            <a:t>AMPLab, UC Berkley</a:t>
          </a:r>
        </a:p>
      </dsp:txBody>
      <dsp:txXfrm>
        <a:off x="3661" y="0"/>
        <a:ext cx="1760934" cy="2167466"/>
      </dsp:txXfrm>
    </dsp:sp>
    <dsp:sp modelId="{B3D6B006-DC17-4EB7-9E5C-537A92BA5F68}">
      <dsp:nvSpPr>
        <dsp:cNvPr id="0" name=""/>
        <dsp:cNvSpPr/>
      </dsp:nvSpPr>
      <dsp:spPr>
        <a:xfrm>
          <a:off x="724548" y="2560723"/>
          <a:ext cx="319159" cy="297219"/>
        </a:xfrm>
        <a:prstGeom prst="ellipse">
          <a:avLst/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A28E09-333A-4004-A4CF-05711718627B}">
      <dsp:nvSpPr>
        <dsp:cNvPr id="0" name=""/>
        <dsp:cNvSpPr/>
      </dsp:nvSpPr>
      <dsp:spPr>
        <a:xfrm>
          <a:off x="1852642" y="3251200"/>
          <a:ext cx="1760934" cy="21674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solidFill>
                <a:schemeClr val="bg2">
                  <a:lumMod val="75000"/>
                </a:schemeClr>
              </a:solidFill>
            </a:rPr>
            <a:t>2010:</a:t>
          </a:r>
          <a:r>
            <a:rPr lang="en-US" sz="1800" kern="1200" dirty="0">
              <a:solidFill>
                <a:schemeClr val="bg2">
                  <a:lumMod val="75000"/>
                </a:schemeClr>
              </a:solidFill>
            </a:rPr>
            <a:t> </a:t>
          </a:r>
          <a:br>
            <a:rPr lang="en-US" sz="1800" kern="1200" dirty="0">
              <a:solidFill>
                <a:schemeClr val="bg2">
                  <a:lumMod val="75000"/>
                </a:schemeClr>
              </a:solidFill>
            </a:rPr>
          </a:br>
          <a:r>
            <a:rPr lang="en-US" sz="1800" kern="1200" dirty="0">
              <a:solidFill>
                <a:schemeClr val="bg2">
                  <a:lumMod val="75000"/>
                </a:schemeClr>
              </a:solidFill>
            </a:rPr>
            <a:t>Spark was open sourced</a:t>
          </a:r>
        </a:p>
      </dsp:txBody>
      <dsp:txXfrm>
        <a:off x="1852642" y="3251200"/>
        <a:ext cx="1760934" cy="2167466"/>
      </dsp:txXfrm>
    </dsp:sp>
    <dsp:sp modelId="{39482508-0EC8-4C90-94A2-AB28769825CC}">
      <dsp:nvSpPr>
        <dsp:cNvPr id="0" name=""/>
        <dsp:cNvSpPr/>
      </dsp:nvSpPr>
      <dsp:spPr>
        <a:xfrm>
          <a:off x="2572925" y="2566998"/>
          <a:ext cx="320367" cy="284669"/>
        </a:xfrm>
        <a:prstGeom prst="ellipse">
          <a:avLst/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8D2A69-347F-4A78-9EA5-17D65C4B5CB9}">
      <dsp:nvSpPr>
        <dsp:cNvPr id="0" name=""/>
        <dsp:cNvSpPr/>
      </dsp:nvSpPr>
      <dsp:spPr>
        <a:xfrm>
          <a:off x="3701623" y="0"/>
          <a:ext cx="1760934" cy="21674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b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solidFill>
                <a:schemeClr val="bg2">
                  <a:lumMod val="75000"/>
                </a:schemeClr>
              </a:solidFill>
            </a:rPr>
            <a:t>2011:</a:t>
          </a:r>
          <a:r>
            <a:rPr lang="en-US" sz="1800" kern="1200" dirty="0">
              <a:solidFill>
                <a:schemeClr val="bg2">
                  <a:lumMod val="75000"/>
                </a:schemeClr>
              </a:solidFill>
            </a:rPr>
            <a:t> AMPLab developed higher level components for Spark</a:t>
          </a:r>
        </a:p>
      </dsp:txBody>
      <dsp:txXfrm>
        <a:off x="3701623" y="0"/>
        <a:ext cx="1760934" cy="2167466"/>
      </dsp:txXfrm>
    </dsp:sp>
    <dsp:sp modelId="{6DB676BA-13CC-4786-AE36-127055EA5FE8}">
      <dsp:nvSpPr>
        <dsp:cNvPr id="0" name=""/>
        <dsp:cNvSpPr/>
      </dsp:nvSpPr>
      <dsp:spPr>
        <a:xfrm>
          <a:off x="4421307" y="2566998"/>
          <a:ext cx="321565" cy="284669"/>
        </a:xfrm>
        <a:prstGeom prst="ellipse">
          <a:avLst/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62B070-7734-4600-B8D4-CA5A84B87EC0}">
      <dsp:nvSpPr>
        <dsp:cNvPr id="0" name=""/>
        <dsp:cNvSpPr/>
      </dsp:nvSpPr>
      <dsp:spPr>
        <a:xfrm>
          <a:off x="5550604" y="3251200"/>
          <a:ext cx="1760934" cy="21674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solidFill>
                <a:schemeClr val="bg2">
                  <a:lumMod val="75000"/>
                </a:schemeClr>
              </a:solidFill>
            </a:rPr>
            <a:t>2012:</a:t>
          </a:r>
          <a:r>
            <a:rPr lang="en-US" sz="1800" kern="1200" dirty="0">
              <a:solidFill>
                <a:schemeClr val="bg2">
                  <a:lumMod val="75000"/>
                </a:schemeClr>
              </a:solidFill>
            </a:rPr>
            <a:t> Transferred to Apache Foundation</a:t>
          </a:r>
        </a:p>
      </dsp:txBody>
      <dsp:txXfrm>
        <a:off x="5550604" y="3251200"/>
        <a:ext cx="1760934" cy="2167466"/>
      </dsp:txXfrm>
    </dsp:sp>
    <dsp:sp modelId="{E47851D1-2F13-4032-B305-5072504B4B38}">
      <dsp:nvSpPr>
        <dsp:cNvPr id="0" name=""/>
        <dsp:cNvSpPr/>
      </dsp:nvSpPr>
      <dsp:spPr>
        <a:xfrm>
          <a:off x="6269687" y="2566998"/>
          <a:ext cx="322768" cy="284669"/>
        </a:xfrm>
        <a:prstGeom prst="ellipse">
          <a:avLst/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FF124E5-6E52-4172-AB47-8CAEDB09E7A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52282F6-86BA-4902-8A76-C7E07B4DB88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5774F2-B433-4000-8BC4-A35A57463AB8}" type="datetimeFigureOut">
              <a:rPr lang="en-US" smtClean="0"/>
              <a:t>1/29/2018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2C9502-94E4-45AC-8163-9FE2B7B4571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BB1E7B-46AA-474D-9679-761758E3238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B7EFAC-B21C-4939-BFEC-6E9D2A7044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0610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" name="Shape 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40081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54024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13918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28725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2462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Shape 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574481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Shape 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511570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Shape 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078451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612343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92940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9469116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Shape 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5319818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204333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706462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692807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Shape 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1735970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527870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Shape 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2220470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941683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795924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Shape 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926102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4363678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Shape 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7753026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60132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066305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67992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624246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192940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345830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Shape 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389686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99381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80705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18" Type="http://schemas.openxmlformats.org/officeDocument/2006/relationships/image" Target="../media/image9.emf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17" Type="http://schemas.openxmlformats.org/officeDocument/2006/relationships/image" Target="../media/image8.png"/><Relationship Id="rId2" Type="http://schemas.openxmlformats.org/officeDocument/2006/relationships/image" Target="../media/image10.png"/><Relationship Id="rId16" Type="http://schemas.openxmlformats.org/officeDocument/2006/relationships/image" Target="../media/image23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5" Type="http://schemas.openxmlformats.org/officeDocument/2006/relationships/image" Target="../media/image7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5.png"/><Relationship Id="rId5" Type="http://schemas.openxmlformats.org/officeDocument/2006/relationships/image" Target="../media/image25.png"/><Relationship Id="rId10" Type="http://schemas.openxmlformats.org/officeDocument/2006/relationships/image" Target="../media/image9.emf"/><Relationship Id="rId4" Type="http://schemas.openxmlformats.org/officeDocument/2006/relationships/image" Target="../media/image24.png"/><Relationship Id="rId9" Type="http://schemas.openxmlformats.org/officeDocument/2006/relationships/image" Target="../media/image8.pn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5.png"/><Relationship Id="rId5" Type="http://schemas.openxmlformats.org/officeDocument/2006/relationships/image" Target="../media/image25.png"/><Relationship Id="rId10" Type="http://schemas.openxmlformats.org/officeDocument/2006/relationships/image" Target="../media/image9.emf"/><Relationship Id="rId4" Type="http://schemas.openxmlformats.org/officeDocument/2006/relationships/image" Target="../media/image24.png"/><Relationship Id="rId9" Type="http://schemas.openxmlformats.org/officeDocument/2006/relationships/image" Target="../media/image8.png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4.png"/><Relationship Id="rId18" Type="http://schemas.microsoft.com/office/2007/relationships/hdphoto" Target="../media/hdphoto6.wdp"/><Relationship Id="rId3" Type="http://schemas.microsoft.com/office/2007/relationships/hdphoto" Target="../media/hdphoto1.wdp"/><Relationship Id="rId21" Type="http://schemas.microsoft.com/office/2007/relationships/hdphoto" Target="../media/hdphoto7.wdp"/><Relationship Id="rId7" Type="http://schemas.openxmlformats.org/officeDocument/2006/relationships/image" Target="../media/image30.png"/><Relationship Id="rId12" Type="http://schemas.microsoft.com/office/2007/relationships/hdphoto" Target="../media/hdphoto4.wdp"/><Relationship Id="rId17" Type="http://schemas.openxmlformats.org/officeDocument/2006/relationships/image" Target="../media/image37.png"/><Relationship Id="rId25" Type="http://schemas.openxmlformats.org/officeDocument/2006/relationships/image" Target="../media/image23.png"/><Relationship Id="rId2" Type="http://schemas.openxmlformats.org/officeDocument/2006/relationships/image" Target="../media/image27.png"/><Relationship Id="rId16" Type="http://schemas.openxmlformats.org/officeDocument/2006/relationships/image" Target="../media/image36.png"/><Relationship Id="rId20" Type="http://schemas.openxmlformats.org/officeDocument/2006/relationships/image" Target="../media/image39.png"/><Relationship Id="rId1" Type="http://schemas.openxmlformats.org/officeDocument/2006/relationships/slideMaster" Target="../slideMasters/slideMaster2.xml"/><Relationship Id="rId6" Type="http://schemas.microsoft.com/office/2007/relationships/hdphoto" Target="../media/hdphoto2.wdp"/><Relationship Id="rId11" Type="http://schemas.openxmlformats.org/officeDocument/2006/relationships/image" Target="../media/image33.png"/><Relationship Id="rId24" Type="http://schemas.microsoft.com/office/2007/relationships/hdphoto" Target="../media/hdphoto8.wdp"/><Relationship Id="rId5" Type="http://schemas.openxmlformats.org/officeDocument/2006/relationships/image" Target="../media/image29.png"/><Relationship Id="rId15" Type="http://schemas.microsoft.com/office/2007/relationships/hdphoto" Target="../media/hdphoto5.wdp"/><Relationship Id="rId23" Type="http://schemas.openxmlformats.org/officeDocument/2006/relationships/image" Target="../media/image40.png"/><Relationship Id="rId10" Type="http://schemas.openxmlformats.org/officeDocument/2006/relationships/image" Target="../media/image32.png"/><Relationship Id="rId19" Type="http://schemas.openxmlformats.org/officeDocument/2006/relationships/image" Target="../media/image38.png"/><Relationship Id="rId4" Type="http://schemas.openxmlformats.org/officeDocument/2006/relationships/image" Target="../media/image28.png"/><Relationship Id="rId9" Type="http://schemas.microsoft.com/office/2007/relationships/hdphoto" Target="../media/hdphoto3.wdp"/><Relationship Id="rId14" Type="http://schemas.openxmlformats.org/officeDocument/2006/relationships/image" Target="../media/image35.png"/><Relationship Id="rId22" Type="http://schemas.openxmlformats.org/officeDocument/2006/relationships/image" Target="../media/image22.pn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 txBox="1">
            <a:spLocks noGrp="1"/>
          </p:cNvSpPr>
          <p:nvPr>
            <p:ph type="ctrTitle"/>
          </p:nvPr>
        </p:nvSpPr>
        <p:spPr>
          <a:xfrm>
            <a:off x="4016435" y="2960550"/>
            <a:ext cx="7261199" cy="24057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r">
              <a:spcBef>
                <a:spcPts val="0"/>
              </a:spcBef>
              <a:buSzPct val="100000"/>
              <a:defRPr sz="4800"/>
            </a:lvl1pPr>
            <a:lvl2pPr lvl="1" algn="r">
              <a:spcBef>
                <a:spcPts val="0"/>
              </a:spcBef>
              <a:buSzPct val="100000"/>
              <a:defRPr sz="6000"/>
            </a:lvl2pPr>
            <a:lvl3pPr lvl="2" algn="r">
              <a:spcBef>
                <a:spcPts val="0"/>
              </a:spcBef>
              <a:buSzPct val="100000"/>
              <a:defRPr sz="6000"/>
            </a:lvl3pPr>
            <a:lvl4pPr lvl="3" algn="r">
              <a:spcBef>
                <a:spcPts val="0"/>
              </a:spcBef>
              <a:buSzPct val="100000"/>
              <a:defRPr sz="6000"/>
            </a:lvl4pPr>
            <a:lvl5pPr lvl="4" algn="r">
              <a:spcBef>
                <a:spcPts val="0"/>
              </a:spcBef>
              <a:buSzPct val="100000"/>
              <a:defRPr sz="6000"/>
            </a:lvl5pPr>
            <a:lvl6pPr lvl="5" algn="r">
              <a:spcBef>
                <a:spcPts val="0"/>
              </a:spcBef>
              <a:buSzPct val="100000"/>
              <a:defRPr sz="6000"/>
            </a:lvl6pPr>
            <a:lvl7pPr lvl="6" algn="r">
              <a:spcBef>
                <a:spcPts val="0"/>
              </a:spcBef>
              <a:buSzPct val="100000"/>
              <a:defRPr sz="6000"/>
            </a:lvl7pPr>
            <a:lvl8pPr lvl="7" algn="r">
              <a:spcBef>
                <a:spcPts val="0"/>
              </a:spcBef>
              <a:buSzPct val="100000"/>
              <a:defRPr sz="6000"/>
            </a:lvl8pPr>
            <a:lvl9pPr lvl="8" algn="r">
              <a:spcBef>
                <a:spcPts val="0"/>
              </a:spcBef>
              <a:buSzPct val="100000"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558541-60C9-42A2-8392-FF12533A6B7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2B625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121226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558541-60C9-42A2-8392-FF12533A6B7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07326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_Cov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3" name="Group 32"/>
          <p:cNvGrpSpPr/>
          <p:nvPr userDrawn="1"/>
        </p:nvGrpSpPr>
        <p:grpSpPr>
          <a:xfrm>
            <a:off x="1159200" y="456688"/>
            <a:ext cx="5944244" cy="6067934"/>
            <a:chOff x="336907" y="342900"/>
            <a:chExt cx="2298344" cy="2346169"/>
          </a:xfrm>
          <a:gradFill>
            <a:gsLst>
              <a:gs pos="95000">
                <a:srgbClr val="6ABC45"/>
              </a:gs>
              <a:gs pos="0">
                <a:srgbClr val="6ECACD"/>
              </a:gs>
            </a:gsLst>
            <a:lin ang="0" scaled="0"/>
          </a:gradFill>
        </p:grpSpPr>
        <p:sp>
          <p:nvSpPr>
            <p:cNvPr id="34" name="Freeform 12"/>
            <p:cNvSpPr>
              <a:spLocks/>
            </p:cNvSpPr>
            <p:nvPr userDrawn="1"/>
          </p:nvSpPr>
          <p:spPr bwMode="auto">
            <a:xfrm>
              <a:off x="336907" y="1283172"/>
              <a:ext cx="2298344" cy="1405897"/>
            </a:xfrm>
            <a:custGeom>
              <a:avLst/>
              <a:gdLst>
                <a:gd name="T0" fmla="*/ 0 w 2495"/>
                <a:gd name="T1" fmla="*/ 961 h 1525"/>
                <a:gd name="T2" fmla="*/ 0 w 2495"/>
                <a:gd name="T3" fmla="*/ 961 h 1525"/>
                <a:gd name="T4" fmla="*/ 0 w 2495"/>
                <a:gd name="T5" fmla="*/ 1525 h 1525"/>
                <a:gd name="T6" fmla="*/ 2495 w 2495"/>
                <a:gd name="T7" fmla="*/ 512 h 1525"/>
                <a:gd name="T8" fmla="*/ 2495 w 2495"/>
                <a:gd name="T9" fmla="*/ 0 h 1525"/>
                <a:gd name="T10" fmla="*/ 0 w 2495"/>
                <a:gd name="T11" fmla="*/ 961 h 1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95" h="1525">
                  <a:moveTo>
                    <a:pt x="0" y="961"/>
                  </a:moveTo>
                  <a:cubicBezTo>
                    <a:pt x="0" y="961"/>
                    <a:pt x="0" y="961"/>
                    <a:pt x="0" y="961"/>
                  </a:cubicBezTo>
                  <a:cubicBezTo>
                    <a:pt x="0" y="1525"/>
                    <a:pt x="0" y="1525"/>
                    <a:pt x="0" y="1525"/>
                  </a:cubicBezTo>
                  <a:cubicBezTo>
                    <a:pt x="2495" y="512"/>
                    <a:pt x="2495" y="512"/>
                    <a:pt x="2495" y="512"/>
                  </a:cubicBezTo>
                  <a:cubicBezTo>
                    <a:pt x="2495" y="0"/>
                    <a:pt x="2495" y="0"/>
                    <a:pt x="2495" y="0"/>
                  </a:cubicBezTo>
                  <a:lnTo>
                    <a:pt x="0" y="961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dirty="0"/>
            </a:p>
          </p:txBody>
        </p:sp>
        <p:sp>
          <p:nvSpPr>
            <p:cNvPr id="35" name="Freeform 11"/>
            <p:cNvSpPr>
              <a:spLocks/>
            </p:cNvSpPr>
            <p:nvPr userDrawn="1"/>
          </p:nvSpPr>
          <p:spPr bwMode="auto">
            <a:xfrm>
              <a:off x="336907" y="342900"/>
              <a:ext cx="2298344" cy="1412213"/>
            </a:xfrm>
            <a:custGeom>
              <a:avLst/>
              <a:gdLst>
                <a:gd name="T0" fmla="*/ 2495 w 2495"/>
                <a:gd name="T1" fmla="*/ 1532 h 1532"/>
                <a:gd name="T2" fmla="*/ 2495 w 2495"/>
                <a:gd name="T3" fmla="*/ 1013 h 1532"/>
                <a:gd name="T4" fmla="*/ 0 w 2495"/>
                <a:gd name="T5" fmla="*/ 0 h 1532"/>
                <a:gd name="T6" fmla="*/ 0 w 2495"/>
                <a:gd name="T7" fmla="*/ 565 h 1532"/>
                <a:gd name="T8" fmla="*/ 2494 w 2495"/>
                <a:gd name="T9" fmla="*/ 1532 h 1532"/>
                <a:gd name="T10" fmla="*/ 2495 w 2495"/>
                <a:gd name="T11" fmla="*/ 1532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95" h="1532">
                  <a:moveTo>
                    <a:pt x="2495" y="1532"/>
                  </a:moveTo>
                  <a:cubicBezTo>
                    <a:pt x="2495" y="1013"/>
                    <a:pt x="2495" y="1013"/>
                    <a:pt x="2495" y="101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65"/>
                    <a:pt x="0" y="565"/>
                    <a:pt x="0" y="565"/>
                  </a:cubicBezTo>
                  <a:cubicBezTo>
                    <a:pt x="812" y="880"/>
                    <a:pt x="1906" y="1304"/>
                    <a:pt x="2494" y="1532"/>
                  </a:cubicBezTo>
                  <a:lnTo>
                    <a:pt x="2495" y="1532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dirty="0"/>
            </a:p>
          </p:txBody>
        </p:sp>
      </p:grpSp>
      <p:sp>
        <p:nvSpPr>
          <p:cNvPr id="6" name="SubTitle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7756071" y="5073855"/>
            <a:ext cx="3856329" cy="1041195"/>
          </a:xfrm>
        </p:spPr>
        <p:txBody>
          <a:bodyPr anchor="b"/>
          <a:lstStyle>
            <a:lvl1pPr marL="0" indent="0">
              <a:lnSpc>
                <a:spcPct val="80000"/>
              </a:lnSpc>
              <a:buNone/>
              <a:defRPr sz="2000" b="0" i="0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SUBTITLE LINE</a:t>
            </a:r>
            <a:br>
              <a:rPr lang="en-US" dirty="0"/>
            </a:br>
            <a:r>
              <a:rPr lang="en-US" dirty="0"/>
              <a:t>SECOND LINE</a:t>
            </a:r>
          </a:p>
        </p:txBody>
      </p:sp>
      <p:sp>
        <p:nvSpPr>
          <p:cNvPr id="8" name="MasterTitle"/>
          <p:cNvSpPr>
            <a:spLocks noGrp="1"/>
          </p:cNvSpPr>
          <p:nvPr userDrawn="1">
            <p:ph type="title" hasCustomPrompt="1"/>
          </p:nvPr>
        </p:nvSpPr>
        <p:spPr>
          <a:xfrm>
            <a:off x="579600" y="1462236"/>
            <a:ext cx="5354475" cy="3948750"/>
          </a:xfrm>
        </p:spPr>
        <p:txBody>
          <a:bodyPr tIns="252000" anchor="ctr"/>
          <a:lstStyle>
            <a:lvl1pPr>
              <a:lnSpc>
                <a:spcPct val="70000"/>
              </a:lnSpc>
              <a:defRPr sz="7200" spc="-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</a:t>
            </a:r>
            <a:br>
              <a:rPr lang="en-US" dirty="0"/>
            </a:br>
            <a:r>
              <a:rPr lang="en-US" dirty="0"/>
              <a:t>to edit Master title</a:t>
            </a:r>
            <a:endParaRPr lang="en-AU" dirty="0"/>
          </a:p>
        </p:txBody>
      </p:sp>
      <p:pic>
        <p:nvPicPr>
          <p:cNvPr id="2" name="Accenture_Technology_WHITE" hidden="1"/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56800" y="464712"/>
            <a:ext cx="3855600" cy="618771"/>
          </a:xfrm>
          <a:prstGeom prst="rect">
            <a:avLst/>
          </a:prstGeom>
        </p:spPr>
      </p:pic>
      <p:pic>
        <p:nvPicPr>
          <p:cNvPr id="7" name="Accenture_Strategy_WHITE" hidden="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773000" y="459803"/>
            <a:ext cx="3276000" cy="623063"/>
          </a:xfrm>
          <a:prstGeom prst="rect">
            <a:avLst/>
          </a:prstGeom>
        </p:spPr>
      </p:pic>
      <p:pic>
        <p:nvPicPr>
          <p:cNvPr id="17" name="Accenture_Strategy_BLACK" hidden="1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7772739" y="459803"/>
            <a:ext cx="3276261" cy="623113"/>
          </a:xfrm>
          <a:prstGeom prst="rect">
            <a:avLst/>
          </a:prstGeom>
        </p:spPr>
      </p:pic>
      <p:pic>
        <p:nvPicPr>
          <p:cNvPr id="14" name="Accenture_Operations_WHITE" hidden="1"/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73225" y="476724"/>
            <a:ext cx="3704400" cy="613912"/>
          </a:xfrm>
          <a:prstGeom prst="rect">
            <a:avLst/>
          </a:prstGeom>
        </p:spPr>
      </p:pic>
      <p:pic>
        <p:nvPicPr>
          <p:cNvPr id="16" name="Accenture_Operations_BLACK" hidden="1"/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72739" y="476724"/>
            <a:ext cx="3704886" cy="613992"/>
          </a:xfrm>
          <a:prstGeom prst="rect">
            <a:avLst/>
          </a:prstGeom>
        </p:spPr>
      </p:pic>
      <p:pic>
        <p:nvPicPr>
          <p:cNvPr id="4" name="Accenture_Mobility_WHITE" hidden="1"/>
          <p:cNvPicPr>
            <a:picLocks noChangeAspect="1"/>
          </p:cNvPicPr>
          <p:nvPr userDrawn="1"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54100" y="651110"/>
            <a:ext cx="3866400" cy="684773"/>
          </a:xfrm>
          <a:prstGeom prst="rect">
            <a:avLst/>
          </a:prstGeom>
        </p:spPr>
      </p:pic>
      <p:pic>
        <p:nvPicPr>
          <p:cNvPr id="18" name="Accenture_Mobility_BLACK" hidden="1"/>
          <p:cNvPicPr>
            <a:picLocks noChangeAspect="1"/>
          </p:cNvPicPr>
          <p:nvPr userDrawn="1"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53350" y="651110"/>
            <a:ext cx="3867150" cy="684905"/>
          </a:xfrm>
          <a:prstGeom prst="rect">
            <a:avLst/>
          </a:prstGeom>
        </p:spPr>
      </p:pic>
      <p:pic>
        <p:nvPicPr>
          <p:cNvPr id="29" name="Accenture_Interactive_WHITE" hidden="1"/>
          <p:cNvPicPr>
            <a:picLocks noChangeAspect="1"/>
          </p:cNvPicPr>
          <p:nvPr userDrawn="1"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54100" y="657225"/>
            <a:ext cx="3866400" cy="683539"/>
          </a:xfrm>
          <a:prstGeom prst="rect">
            <a:avLst/>
          </a:prstGeom>
        </p:spPr>
      </p:pic>
      <p:pic>
        <p:nvPicPr>
          <p:cNvPr id="28" name="Accenture_Interactive_BLACK" hidden="1"/>
          <p:cNvPicPr>
            <a:picLocks noChangeAspect="1"/>
          </p:cNvPicPr>
          <p:nvPr userDrawn="1"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54100" y="657225"/>
            <a:ext cx="3866400" cy="683539"/>
          </a:xfrm>
          <a:prstGeom prst="rect">
            <a:avLst/>
          </a:prstGeom>
        </p:spPr>
      </p:pic>
      <p:pic>
        <p:nvPicPr>
          <p:cNvPr id="5" name="Accenture_Analytics_WHITE" hidden="1"/>
          <p:cNvPicPr>
            <a:picLocks noChangeAspect="1"/>
          </p:cNvPicPr>
          <p:nvPr userDrawn="1"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53349" y="658010"/>
            <a:ext cx="3866400" cy="692114"/>
          </a:xfrm>
          <a:prstGeom prst="rect">
            <a:avLst/>
          </a:prstGeom>
        </p:spPr>
      </p:pic>
      <p:pic>
        <p:nvPicPr>
          <p:cNvPr id="11" name="Accenture_Analytics_BLACK" hidden="1"/>
          <p:cNvPicPr>
            <a:picLocks noChangeAspect="1"/>
          </p:cNvPicPr>
          <p:nvPr userDrawn="1"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53349" y="658010"/>
            <a:ext cx="3867151" cy="692249"/>
          </a:xfrm>
          <a:prstGeom prst="rect">
            <a:avLst/>
          </a:prstGeom>
        </p:spPr>
      </p:pic>
      <p:pic>
        <p:nvPicPr>
          <p:cNvPr id="12" name="Accenture_Analytics_WHITE" hidden="1"/>
          <p:cNvPicPr>
            <a:picLocks noChangeAspect="1"/>
          </p:cNvPicPr>
          <p:nvPr userDrawn="1"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54100" y="658010"/>
            <a:ext cx="3866400" cy="683539"/>
          </a:xfrm>
          <a:prstGeom prst="rect">
            <a:avLst/>
          </a:prstGeom>
        </p:spPr>
      </p:pic>
      <p:pic>
        <p:nvPicPr>
          <p:cNvPr id="3" name="Accenture_Digital_WHITE" hidden="1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7756425" y="467886"/>
            <a:ext cx="2959200" cy="635308"/>
          </a:xfrm>
          <a:prstGeom prst="rect">
            <a:avLst/>
          </a:prstGeom>
        </p:spPr>
      </p:pic>
      <p:pic>
        <p:nvPicPr>
          <p:cNvPr id="15" name="Accenture_Digital_BLACK" hidden="1"/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7756072" y="467886"/>
            <a:ext cx="2959553" cy="635385"/>
          </a:xfrm>
          <a:prstGeom prst="rect">
            <a:avLst/>
          </a:prstGeom>
        </p:spPr>
      </p:pic>
      <p:pic>
        <p:nvPicPr>
          <p:cNvPr id="26" name="Accenture_Consulting_WHITE" hidden="1"/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7755225" y="464711"/>
            <a:ext cx="3722400" cy="633721"/>
          </a:xfrm>
          <a:prstGeom prst="rect">
            <a:avLst/>
          </a:prstGeom>
        </p:spPr>
      </p:pic>
      <p:pic>
        <p:nvPicPr>
          <p:cNvPr id="13" name="Accenture_Consulting_BLACK" hidden="1"/>
          <p:cNvPicPr>
            <a:picLocks noChangeAspect="1"/>
          </p:cNvPicPr>
          <p:nvPr userDrawn="1"/>
        </p:nvPicPr>
        <p:blipFill>
          <a:blip r:embed="rId17"/>
          <a:stretch>
            <a:fillRect/>
          </a:stretch>
        </p:blipFill>
        <p:spPr>
          <a:xfrm>
            <a:off x="7756071" y="464711"/>
            <a:ext cx="3721554" cy="633578"/>
          </a:xfrm>
          <a:prstGeom prst="rect">
            <a:avLst/>
          </a:prstGeom>
        </p:spPr>
      </p:pic>
      <p:grpSp>
        <p:nvGrpSpPr>
          <p:cNvPr id="22" name="Accenture_MasterWHITE"/>
          <p:cNvGrpSpPr/>
          <p:nvPr userDrawn="1"/>
        </p:nvGrpSpPr>
        <p:grpSpPr>
          <a:xfrm>
            <a:off x="7782263" y="470921"/>
            <a:ext cx="1828462" cy="530297"/>
            <a:chOff x="457202" y="420673"/>
            <a:chExt cx="2182661" cy="633434"/>
          </a:xfrm>
          <a:solidFill>
            <a:schemeClr val="bg1"/>
          </a:solidFill>
        </p:grpSpPr>
        <p:sp>
          <p:nvSpPr>
            <p:cNvPr id="23" name="Freeform 6"/>
            <p:cNvSpPr>
              <a:spLocks noEditPoints="1"/>
            </p:cNvSpPr>
            <p:nvPr userDrawn="1"/>
          </p:nvSpPr>
          <p:spPr bwMode="auto">
            <a:xfrm>
              <a:off x="457202" y="668790"/>
              <a:ext cx="2182661" cy="385317"/>
            </a:xfrm>
            <a:custGeom>
              <a:avLst/>
              <a:gdLst>
                <a:gd name="T0" fmla="*/ 35 w 765"/>
                <a:gd name="T1" fmla="*/ 118 h 135"/>
                <a:gd name="T2" fmla="*/ 56 w 765"/>
                <a:gd name="T3" fmla="*/ 88 h 135"/>
                <a:gd name="T4" fmla="*/ 78 w 765"/>
                <a:gd name="T5" fmla="*/ 62 h 135"/>
                <a:gd name="T6" fmla="*/ 4 w 765"/>
                <a:gd name="T7" fmla="*/ 62 h 135"/>
                <a:gd name="T8" fmla="*/ 42 w 765"/>
                <a:gd name="T9" fmla="*/ 47 h 135"/>
                <a:gd name="T10" fmla="*/ 56 w 765"/>
                <a:gd name="T11" fmla="*/ 75 h 135"/>
                <a:gd name="T12" fmla="*/ 30 w 765"/>
                <a:gd name="T13" fmla="*/ 135 h 135"/>
                <a:gd name="T14" fmla="*/ 56 w 765"/>
                <a:gd name="T15" fmla="*/ 121 h 135"/>
                <a:gd name="T16" fmla="*/ 78 w 765"/>
                <a:gd name="T17" fmla="*/ 132 h 135"/>
                <a:gd name="T18" fmla="*/ 132 w 765"/>
                <a:gd name="T19" fmla="*/ 47 h 135"/>
                <a:gd name="T20" fmla="*/ 154 w 765"/>
                <a:gd name="T21" fmla="*/ 118 h 135"/>
                <a:gd name="T22" fmla="*/ 171 w 765"/>
                <a:gd name="T23" fmla="*/ 130 h 135"/>
                <a:gd name="T24" fmla="*/ 88 w 765"/>
                <a:gd name="T25" fmla="*/ 78 h 135"/>
                <a:gd name="T26" fmla="*/ 172 w 765"/>
                <a:gd name="T27" fmla="*/ 67 h 135"/>
                <a:gd name="T28" fmla="*/ 236 w 765"/>
                <a:gd name="T29" fmla="*/ 67 h 135"/>
                <a:gd name="T30" fmla="*/ 202 w 765"/>
                <a:gd name="T31" fmla="*/ 74 h 135"/>
                <a:gd name="T32" fmla="*/ 260 w 765"/>
                <a:gd name="T33" fmla="*/ 116 h 135"/>
                <a:gd name="T34" fmla="*/ 231 w 765"/>
                <a:gd name="T35" fmla="*/ 135 h 135"/>
                <a:gd name="T36" fmla="*/ 223 w 765"/>
                <a:gd name="T37" fmla="*/ 31 h 135"/>
                <a:gd name="T38" fmla="*/ 236 w 765"/>
                <a:gd name="T39" fmla="*/ 67 h 135"/>
                <a:gd name="T40" fmla="*/ 291 w 765"/>
                <a:gd name="T41" fmla="*/ 63 h 135"/>
                <a:gd name="T42" fmla="*/ 327 w 765"/>
                <a:gd name="T43" fmla="*/ 63 h 135"/>
                <a:gd name="T44" fmla="*/ 349 w 765"/>
                <a:gd name="T45" fmla="*/ 71 h 135"/>
                <a:gd name="T46" fmla="*/ 269 w 765"/>
                <a:gd name="T47" fmla="*/ 77 h 135"/>
                <a:gd name="T48" fmla="*/ 347 w 765"/>
                <a:gd name="T49" fmla="*/ 131 h 135"/>
                <a:gd name="T50" fmla="*/ 328 w 765"/>
                <a:gd name="T51" fmla="*/ 118 h 135"/>
                <a:gd name="T52" fmla="*/ 349 w 765"/>
                <a:gd name="T53" fmla="*/ 77 h 135"/>
                <a:gd name="T54" fmla="*/ 418 w 765"/>
                <a:gd name="T55" fmla="*/ 76 h 135"/>
                <a:gd name="T56" fmla="*/ 408 w 765"/>
                <a:gd name="T57" fmla="*/ 52 h 135"/>
                <a:gd name="T58" fmla="*/ 384 w 765"/>
                <a:gd name="T59" fmla="*/ 132 h 135"/>
                <a:gd name="T60" fmla="*/ 361 w 765"/>
                <a:gd name="T61" fmla="*/ 33 h 135"/>
                <a:gd name="T62" fmla="*/ 384 w 765"/>
                <a:gd name="T63" fmla="*/ 51 h 135"/>
                <a:gd name="T64" fmla="*/ 414 w 765"/>
                <a:gd name="T65" fmla="*/ 31 h 135"/>
                <a:gd name="T66" fmla="*/ 441 w 765"/>
                <a:gd name="T67" fmla="*/ 132 h 135"/>
                <a:gd name="T68" fmla="*/ 489 w 765"/>
                <a:gd name="T69" fmla="*/ 49 h 135"/>
                <a:gd name="T70" fmla="*/ 505 w 765"/>
                <a:gd name="T71" fmla="*/ 118 h 135"/>
                <a:gd name="T72" fmla="*/ 516 w 765"/>
                <a:gd name="T73" fmla="*/ 133 h 135"/>
                <a:gd name="T74" fmla="*/ 466 w 765"/>
                <a:gd name="T75" fmla="*/ 107 h 135"/>
                <a:gd name="T76" fmla="*/ 447 w 765"/>
                <a:gd name="T77" fmla="*/ 49 h 135"/>
                <a:gd name="T78" fmla="*/ 466 w 765"/>
                <a:gd name="T79" fmla="*/ 33 h 135"/>
                <a:gd name="T80" fmla="*/ 489 w 765"/>
                <a:gd name="T81" fmla="*/ 0 h 135"/>
                <a:gd name="T82" fmla="*/ 519 w 765"/>
                <a:gd name="T83" fmla="*/ 33 h 135"/>
                <a:gd name="T84" fmla="*/ 489 w 765"/>
                <a:gd name="T85" fmla="*/ 49 h 135"/>
                <a:gd name="T86" fmla="*/ 586 w 765"/>
                <a:gd name="T87" fmla="*/ 114 h 135"/>
                <a:gd name="T88" fmla="*/ 556 w 765"/>
                <a:gd name="T89" fmla="*/ 135 h 135"/>
                <a:gd name="T90" fmla="*/ 529 w 765"/>
                <a:gd name="T91" fmla="*/ 33 h 135"/>
                <a:gd name="T92" fmla="*/ 552 w 765"/>
                <a:gd name="T93" fmla="*/ 90 h 135"/>
                <a:gd name="T94" fmla="*/ 563 w 765"/>
                <a:gd name="T95" fmla="*/ 113 h 135"/>
                <a:gd name="T96" fmla="*/ 586 w 765"/>
                <a:gd name="T97" fmla="*/ 33 h 135"/>
                <a:gd name="T98" fmla="*/ 609 w 765"/>
                <a:gd name="T99" fmla="*/ 132 h 135"/>
                <a:gd name="T100" fmla="*/ 647 w 765"/>
                <a:gd name="T101" fmla="*/ 89 h 135"/>
                <a:gd name="T102" fmla="*/ 624 w 765"/>
                <a:gd name="T103" fmla="*/ 132 h 135"/>
                <a:gd name="T104" fmla="*/ 647 w 765"/>
                <a:gd name="T105" fmla="*/ 33 h 135"/>
                <a:gd name="T106" fmla="*/ 648 w 765"/>
                <a:gd name="T107" fmla="*/ 51 h 135"/>
                <a:gd name="T108" fmla="*/ 680 w 765"/>
                <a:gd name="T109" fmla="*/ 55 h 135"/>
                <a:gd name="T110" fmla="*/ 743 w 765"/>
                <a:gd name="T111" fmla="*/ 63 h 135"/>
                <a:gd name="T112" fmla="*/ 726 w 765"/>
                <a:gd name="T113" fmla="*/ 45 h 135"/>
                <a:gd name="T114" fmla="*/ 765 w 765"/>
                <a:gd name="T115" fmla="*/ 77 h 135"/>
                <a:gd name="T116" fmla="*/ 727 w 765"/>
                <a:gd name="T117" fmla="*/ 31 h 135"/>
                <a:gd name="T118" fmla="*/ 735 w 765"/>
                <a:gd name="T119" fmla="*/ 135 h 135"/>
                <a:gd name="T120" fmla="*/ 763 w 765"/>
                <a:gd name="T121" fmla="*/ 115 h 135"/>
                <a:gd name="T122" fmla="*/ 706 w 765"/>
                <a:gd name="T123" fmla="*/ 77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765" h="135">
                  <a:moveTo>
                    <a:pt x="56" y="88"/>
                  </a:moveTo>
                  <a:cubicBezTo>
                    <a:pt x="56" y="101"/>
                    <a:pt x="51" y="118"/>
                    <a:pt x="35" y="118"/>
                  </a:cubicBezTo>
                  <a:cubicBezTo>
                    <a:pt x="28" y="118"/>
                    <a:pt x="23" y="114"/>
                    <a:pt x="23" y="106"/>
                  </a:cubicBezTo>
                  <a:cubicBezTo>
                    <a:pt x="23" y="91"/>
                    <a:pt x="45" y="88"/>
                    <a:pt x="56" y="88"/>
                  </a:cubicBezTo>
                  <a:close/>
                  <a:moveTo>
                    <a:pt x="78" y="132"/>
                  </a:moveTo>
                  <a:cubicBezTo>
                    <a:pt x="78" y="62"/>
                    <a:pt x="78" y="62"/>
                    <a:pt x="78" y="62"/>
                  </a:cubicBezTo>
                  <a:cubicBezTo>
                    <a:pt x="78" y="38"/>
                    <a:pt x="63" y="31"/>
                    <a:pt x="42" y="31"/>
                  </a:cubicBezTo>
                  <a:cubicBezTo>
                    <a:pt x="21" y="31"/>
                    <a:pt x="4" y="39"/>
                    <a:pt x="4" y="62"/>
                  </a:cubicBezTo>
                  <a:cubicBezTo>
                    <a:pt x="27" y="62"/>
                    <a:pt x="27" y="62"/>
                    <a:pt x="27" y="62"/>
                  </a:cubicBezTo>
                  <a:cubicBezTo>
                    <a:pt x="27" y="52"/>
                    <a:pt x="32" y="47"/>
                    <a:pt x="42" y="47"/>
                  </a:cubicBezTo>
                  <a:cubicBezTo>
                    <a:pt x="53" y="47"/>
                    <a:pt x="56" y="55"/>
                    <a:pt x="56" y="65"/>
                  </a:cubicBezTo>
                  <a:cubicBezTo>
                    <a:pt x="56" y="75"/>
                    <a:pt x="56" y="75"/>
                    <a:pt x="56" y="75"/>
                  </a:cubicBezTo>
                  <a:cubicBezTo>
                    <a:pt x="33" y="76"/>
                    <a:pt x="0" y="79"/>
                    <a:pt x="0" y="109"/>
                  </a:cubicBezTo>
                  <a:cubicBezTo>
                    <a:pt x="0" y="125"/>
                    <a:pt x="14" y="135"/>
                    <a:pt x="30" y="135"/>
                  </a:cubicBezTo>
                  <a:cubicBezTo>
                    <a:pt x="41" y="135"/>
                    <a:pt x="51" y="131"/>
                    <a:pt x="56" y="121"/>
                  </a:cubicBezTo>
                  <a:cubicBezTo>
                    <a:pt x="56" y="121"/>
                    <a:pt x="56" y="121"/>
                    <a:pt x="56" y="121"/>
                  </a:cubicBezTo>
                  <a:cubicBezTo>
                    <a:pt x="56" y="132"/>
                    <a:pt x="56" y="132"/>
                    <a:pt x="56" y="132"/>
                  </a:cubicBezTo>
                  <a:lnTo>
                    <a:pt x="78" y="132"/>
                  </a:lnTo>
                  <a:close/>
                  <a:moveTo>
                    <a:pt x="147" y="67"/>
                  </a:moveTo>
                  <a:cubicBezTo>
                    <a:pt x="147" y="57"/>
                    <a:pt x="144" y="47"/>
                    <a:pt x="132" y="47"/>
                  </a:cubicBezTo>
                  <a:cubicBezTo>
                    <a:pt x="117" y="47"/>
                    <a:pt x="113" y="62"/>
                    <a:pt x="113" y="74"/>
                  </a:cubicBezTo>
                  <a:cubicBezTo>
                    <a:pt x="113" y="99"/>
                    <a:pt x="128" y="118"/>
                    <a:pt x="154" y="118"/>
                  </a:cubicBezTo>
                  <a:cubicBezTo>
                    <a:pt x="160" y="118"/>
                    <a:pt x="165" y="118"/>
                    <a:pt x="171" y="116"/>
                  </a:cubicBezTo>
                  <a:cubicBezTo>
                    <a:pt x="171" y="130"/>
                    <a:pt x="171" y="130"/>
                    <a:pt x="171" y="130"/>
                  </a:cubicBezTo>
                  <a:cubicBezTo>
                    <a:pt x="161" y="133"/>
                    <a:pt x="151" y="135"/>
                    <a:pt x="142" y="135"/>
                  </a:cubicBezTo>
                  <a:cubicBezTo>
                    <a:pt x="106" y="135"/>
                    <a:pt x="88" y="113"/>
                    <a:pt x="88" y="78"/>
                  </a:cubicBezTo>
                  <a:cubicBezTo>
                    <a:pt x="88" y="49"/>
                    <a:pt x="104" y="31"/>
                    <a:pt x="134" y="31"/>
                  </a:cubicBezTo>
                  <a:cubicBezTo>
                    <a:pt x="158" y="31"/>
                    <a:pt x="172" y="42"/>
                    <a:pt x="172" y="67"/>
                  </a:cubicBezTo>
                  <a:lnTo>
                    <a:pt x="147" y="67"/>
                  </a:lnTo>
                  <a:close/>
                  <a:moveTo>
                    <a:pt x="236" y="67"/>
                  </a:moveTo>
                  <a:cubicBezTo>
                    <a:pt x="236" y="57"/>
                    <a:pt x="233" y="47"/>
                    <a:pt x="221" y="47"/>
                  </a:cubicBezTo>
                  <a:cubicBezTo>
                    <a:pt x="206" y="47"/>
                    <a:pt x="202" y="62"/>
                    <a:pt x="202" y="74"/>
                  </a:cubicBezTo>
                  <a:cubicBezTo>
                    <a:pt x="202" y="99"/>
                    <a:pt x="217" y="118"/>
                    <a:pt x="243" y="118"/>
                  </a:cubicBezTo>
                  <a:cubicBezTo>
                    <a:pt x="249" y="118"/>
                    <a:pt x="254" y="118"/>
                    <a:pt x="260" y="116"/>
                  </a:cubicBezTo>
                  <a:cubicBezTo>
                    <a:pt x="260" y="130"/>
                    <a:pt x="260" y="130"/>
                    <a:pt x="260" y="130"/>
                  </a:cubicBezTo>
                  <a:cubicBezTo>
                    <a:pt x="250" y="133"/>
                    <a:pt x="241" y="135"/>
                    <a:pt x="231" y="135"/>
                  </a:cubicBezTo>
                  <a:cubicBezTo>
                    <a:pt x="195" y="135"/>
                    <a:pt x="177" y="113"/>
                    <a:pt x="177" y="78"/>
                  </a:cubicBezTo>
                  <a:cubicBezTo>
                    <a:pt x="177" y="49"/>
                    <a:pt x="193" y="31"/>
                    <a:pt x="223" y="31"/>
                  </a:cubicBezTo>
                  <a:cubicBezTo>
                    <a:pt x="247" y="31"/>
                    <a:pt x="261" y="42"/>
                    <a:pt x="261" y="67"/>
                  </a:cubicBezTo>
                  <a:lnTo>
                    <a:pt x="236" y="67"/>
                  </a:lnTo>
                  <a:close/>
                  <a:moveTo>
                    <a:pt x="327" y="63"/>
                  </a:moveTo>
                  <a:cubicBezTo>
                    <a:pt x="291" y="63"/>
                    <a:pt x="291" y="63"/>
                    <a:pt x="291" y="63"/>
                  </a:cubicBezTo>
                  <a:cubicBezTo>
                    <a:pt x="292" y="53"/>
                    <a:pt x="300" y="45"/>
                    <a:pt x="310" y="45"/>
                  </a:cubicBezTo>
                  <a:cubicBezTo>
                    <a:pt x="320" y="45"/>
                    <a:pt x="327" y="52"/>
                    <a:pt x="327" y="63"/>
                  </a:cubicBezTo>
                  <a:close/>
                  <a:moveTo>
                    <a:pt x="349" y="77"/>
                  </a:moveTo>
                  <a:cubicBezTo>
                    <a:pt x="349" y="71"/>
                    <a:pt x="349" y="71"/>
                    <a:pt x="349" y="71"/>
                  </a:cubicBezTo>
                  <a:cubicBezTo>
                    <a:pt x="349" y="47"/>
                    <a:pt x="337" y="31"/>
                    <a:pt x="311" y="31"/>
                  </a:cubicBezTo>
                  <a:cubicBezTo>
                    <a:pt x="282" y="31"/>
                    <a:pt x="269" y="49"/>
                    <a:pt x="269" y="77"/>
                  </a:cubicBezTo>
                  <a:cubicBezTo>
                    <a:pt x="269" y="110"/>
                    <a:pt x="283" y="135"/>
                    <a:pt x="319" y="135"/>
                  </a:cubicBezTo>
                  <a:cubicBezTo>
                    <a:pt x="328" y="135"/>
                    <a:pt x="338" y="134"/>
                    <a:pt x="347" y="131"/>
                  </a:cubicBezTo>
                  <a:cubicBezTo>
                    <a:pt x="347" y="115"/>
                    <a:pt x="347" y="115"/>
                    <a:pt x="347" y="115"/>
                  </a:cubicBezTo>
                  <a:cubicBezTo>
                    <a:pt x="341" y="117"/>
                    <a:pt x="334" y="118"/>
                    <a:pt x="328" y="118"/>
                  </a:cubicBezTo>
                  <a:cubicBezTo>
                    <a:pt x="305" y="118"/>
                    <a:pt x="290" y="98"/>
                    <a:pt x="290" y="77"/>
                  </a:cubicBezTo>
                  <a:lnTo>
                    <a:pt x="349" y="77"/>
                  </a:lnTo>
                  <a:close/>
                  <a:moveTo>
                    <a:pt x="418" y="132"/>
                  </a:moveTo>
                  <a:cubicBezTo>
                    <a:pt x="418" y="76"/>
                    <a:pt x="418" y="76"/>
                    <a:pt x="418" y="76"/>
                  </a:cubicBezTo>
                  <a:cubicBezTo>
                    <a:pt x="418" y="71"/>
                    <a:pt x="418" y="58"/>
                    <a:pt x="414" y="54"/>
                  </a:cubicBezTo>
                  <a:cubicBezTo>
                    <a:pt x="413" y="53"/>
                    <a:pt x="410" y="52"/>
                    <a:pt x="408" y="52"/>
                  </a:cubicBezTo>
                  <a:cubicBezTo>
                    <a:pt x="391" y="52"/>
                    <a:pt x="384" y="76"/>
                    <a:pt x="384" y="89"/>
                  </a:cubicBezTo>
                  <a:cubicBezTo>
                    <a:pt x="384" y="132"/>
                    <a:pt x="384" y="132"/>
                    <a:pt x="384" y="132"/>
                  </a:cubicBezTo>
                  <a:cubicBezTo>
                    <a:pt x="361" y="132"/>
                    <a:pt x="361" y="132"/>
                    <a:pt x="361" y="132"/>
                  </a:cubicBezTo>
                  <a:cubicBezTo>
                    <a:pt x="361" y="33"/>
                    <a:pt x="361" y="33"/>
                    <a:pt x="361" y="33"/>
                  </a:cubicBezTo>
                  <a:cubicBezTo>
                    <a:pt x="384" y="33"/>
                    <a:pt x="384" y="33"/>
                    <a:pt x="384" y="33"/>
                  </a:cubicBezTo>
                  <a:cubicBezTo>
                    <a:pt x="384" y="51"/>
                    <a:pt x="384" y="51"/>
                    <a:pt x="384" y="51"/>
                  </a:cubicBezTo>
                  <a:cubicBezTo>
                    <a:pt x="385" y="51"/>
                    <a:pt x="385" y="51"/>
                    <a:pt x="385" y="51"/>
                  </a:cubicBezTo>
                  <a:cubicBezTo>
                    <a:pt x="390" y="39"/>
                    <a:pt x="400" y="31"/>
                    <a:pt x="414" y="31"/>
                  </a:cubicBezTo>
                  <a:cubicBezTo>
                    <a:pt x="433" y="31"/>
                    <a:pt x="441" y="46"/>
                    <a:pt x="441" y="63"/>
                  </a:cubicBezTo>
                  <a:cubicBezTo>
                    <a:pt x="441" y="132"/>
                    <a:pt x="441" y="132"/>
                    <a:pt x="441" y="132"/>
                  </a:cubicBezTo>
                  <a:lnTo>
                    <a:pt x="418" y="132"/>
                  </a:lnTo>
                  <a:close/>
                  <a:moveTo>
                    <a:pt x="489" y="49"/>
                  </a:moveTo>
                  <a:cubicBezTo>
                    <a:pt x="489" y="96"/>
                    <a:pt x="489" y="96"/>
                    <a:pt x="489" y="96"/>
                  </a:cubicBezTo>
                  <a:cubicBezTo>
                    <a:pt x="489" y="108"/>
                    <a:pt x="491" y="118"/>
                    <a:pt x="505" y="118"/>
                  </a:cubicBezTo>
                  <a:cubicBezTo>
                    <a:pt x="509" y="118"/>
                    <a:pt x="512" y="118"/>
                    <a:pt x="516" y="117"/>
                  </a:cubicBezTo>
                  <a:cubicBezTo>
                    <a:pt x="516" y="133"/>
                    <a:pt x="516" y="133"/>
                    <a:pt x="516" y="133"/>
                  </a:cubicBezTo>
                  <a:cubicBezTo>
                    <a:pt x="510" y="134"/>
                    <a:pt x="503" y="135"/>
                    <a:pt x="497" y="135"/>
                  </a:cubicBezTo>
                  <a:cubicBezTo>
                    <a:pt x="477" y="135"/>
                    <a:pt x="466" y="128"/>
                    <a:pt x="466" y="107"/>
                  </a:cubicBezTo>
                  <a:cubicBezTo>
                    <a:pt x="466" y="49"/>
                    <a:pt x="466" y="49"/>
                    <a:pt x="466" y="49"/>
                  </a:cubicBezTo>
                  <a:cubicBezTo>
                    <a:pt x="447" y="49"/>
                    <a:pt x="447" y="49"/>
                    <a:pt x="447" y="49"/>
                  </a:cubicBezTo>
                  <a:cubicBezTo>
                    <a:pt x="447" y="33"/>
                    <a:pt x="447" y="33"/>
                    <a:pt x="447" y="33"/>
                  </a:cubicBezTo>
                  <a:cubicBezTo>
                    <a:pt x="466" y="33"/>
                    <a:pt x="466" y="33"/>
                    <a:pt x="466" y="33"/>
                  </a:cubicBezTo>
                  <a:cubicBezTo>
                    <a:pt x="466" y="9"/>
                    <a:pt x="466" y="9"/>
                    <a:pt x="466" y="9"/>
                  </a:cubicBezTo>
                  <a:cubicBezTo>
                    <a:pt x="489" y="0"/>
                    <a:pt x="489" y="0"/>
                    <a:pt x="489" y="0"/>
                  </a:cubicBezTo>
                  <a:cubicBezTo>
                    <a:pt x="489" y="33"/>
                    <a:pt x="489" y="33"/>
                    <a:pt x="489" y="33"/>
                  </a:cubicBezTo>
                  <a:cubicBezTo>
                    <a:pt x="519" y="33"/>
                    <a:pt x="519" y="33"/>
                    <a:pt x="519" y="33"/>
                  </a:cubicBezTo>
                  <a:cubicBezTo>
                    <a:pt x="519" y="49"/>
                    <a:pt x="519" y="49"/>
                    <a:pt x="519" y="49"/>
                  </a:cubicBezTo>
                  <a:lnTo>
                    <a:pt x="489" y="49"/>
                  </a:lnTo>
                  <a:close/>
                  <a:moveTo>
                    <a:pt x="586" y="132"/>
                  </a:moveTo>
                  <a:cubicBezTo>
                    <a:pt x="586" y="114"/>
                    <a:pt x="586" y="114"/>
                    <a:pt x="586" y="114"/>
                  </a:cubicBezTo>
                  <a:cubicBezTo>
                    <a:pt x="586" y="114"/>
                    <a:pt x="586" y="114"/>
                    <a:pt x="586" y="114"/>
                  </a:cubicBezTo>
                  <a:cubicBezTo>
                    <a:pt x="580" y="126"/>
                    <a:pt x="570" y="135"/>
                    <a:pt x="556" y="135"/>
                  </a:cubicBezTo>
                  <a:cubicBezTo>
                    <a:pt x="537" y="135"/>
                    <a:pt x="529" y="119"/>
                    <a:pt x="529" y="102"/>
                  </a:cubicBezTo>
                  <a:cubicBezTo>
                    <a:pt x="529" y="33"/>
                    <a:pt x="529" y="33"/>
                    <a:pt x="529" y="33"/>
                  </a:cubicBezTo>
                  <a:cubicBezTo>
                    <a:pt x="552" y="33"/>
                    <a:pt x="552" y="33"/>
                    <a:pt x="552" y="33"/>
                  </a:cubicBezTo>
                  <a:cubicBezTo>
                    <a:pt x="552" y="90"/>
                    <a:pt x="552" y="90"/>
                    <a:pt x="552" y="90"/>
                  </a:cubicBezTo>
                  <a:cubicBezTo>
                    <a:pt x="552" y="95"/>
                    <a:pt x="552" y="107"/>
                    <a:pt x="556" y="111"/>
                  </a:cubicBezTo>
                  <a:cubicBezTo>
                    <a:pt x="558" y="113"/>
                    <a:pt x="560" y="113"/>
                    <a:pt x="563" y="113"/>
                  </a:cubicBezTo>
                  <a:cubicBezTo>
                    <a:pt x="579" y="113"/>
                    <a:pt x="586" y="89"/>
                    <a:pt x="586" y="76"/>
                  </a:cubicBezTo>
                  <a:cubicBezTo>
                    <a:pt x="586" y="33"/>
                    <a:pt x="586" y="33"/>
                    <a:pt x="586" y="33"/>
                  </a:cubicBezTo>
                  <a:cubicBezTo>
                    <a:pt x="609" y="33"/>
                    <a:pt x="609" y="33"/>
                    <a:pt x="609" y="33"/>
                  </a:cubicBezTo>
                  <a:cubicBezTo>
                    <a:pt x="609" y="132"/>
                    <a:pt x="609" y="132"/>
                    <a:pt x="609" y="132"/>
                  </a:cubicBezTo>
                  <a:lnTo>
                    <a:pt x="586" y="132"/>
                  </a:lnTo>
                  <a:close/>
                  <a:moveTo>
                    <a:pt x="647" y="89"/>
                  </a:moveTo>
                  <a:cubicBezTo>
                    <a:pt x="647" y="132"/>
                    <a:pt x="647" y="132"/>
                    <a:pt x="647" y="132"/>
                  </a:cubicBezTo>
                  <a:cubicBezTo>
                    <a:pt x="624" y="132"/>
                    <a:pt x="624" y="132"/>
                    <a:pt x="624" y="132"/>
                  </a:cubicBezTo>
                  <a:cubicBezTo>
                    <a:pt x="624" y="33"/>
                    <a:pt x="624" y="33"/>
                    <a:pt x="624" y="33"/>
                  </a:cubicBezTo>
                  <a:cubicBezTo>
                    <a:pt x="647" y="33"/>
                    <a:pt x="647" y="33"/>
                    <a:pt x="647" y="33"/>
                  </a:cubicBezTo>
                  <a:cubicBezTo>
                    <a:pt x="647" y="51"/>
                    <a:pt x="647" y="51"/>
                    <a:pt x="647" y="51"/>
                  </a:cubicBezTo>
                  <a:cubicBezTo>
                    <a:pt x="648" y="51"/>
                    <a:pt x="648" y="51"/>
                    <a:pt x="648" y="51"/>
                  </a:cubicBezTo>
                  <a:cubicBezTo>
                    <a:pt x="655" y="37"/>
                    <a:pt x="663" y="31"/>
                    <a:pt x="680" y="31"/>
                  </a:cubicBezTo>
                  <a:cubicBezTo>
                    <a:pt x="680" y="55"/>
                    <a:pt x="680" y="55"/>
                    <a:pt x="680" y="55"/>
                  </a:cubicBezTo>
                  <a:cubicBezTo>
                    <a:pt x="656" y="55"/>
                    <a:pt x="647" y="65"/>
                    <a:pt x="647" y="89"/>
                  </a:cubicBezTo>
                  <a:close/>
                  <a:moveTo>
                    <a:pt x="743" y="63"/>
                  </a:moveTo>
                  <a:cubicBezTo>
                    <a:pt x="707" y="63"/>
                    <a:pt x="707" y="63"/>
                    <a:pt x="707" y="63"/>
                  </a:cubicBezTo>
                  <a:cubicBezTo>
                    <a:pt x="708" y="53"/>
                    <a:pt x="715" y="45"/>
                    <a:pt x="726" y="45"/>
                  </a:cubicBezTo>
                  <a:cubicBezTo>
                    <a:pt x="736" y="45"/>
                    <a:pt x="743" y="52"/>
                    <a:pt x="743" y="63"/>
                  </a:cubicBezTo>
                  <a:close/>
                  <a:moveTo>
                    <a:pt x="765" y="77"/>
                  </a:moveTo>
                  <a:cubicBezTo>
                    <a:pt x="765" y="71"/>
                    <a:pt x="765" y="71"/>
                    <a:pt x="765" y="71"/>
                  </a:cubicBezTo>
                  <a:cubicBezTo>
                    <a:pt x="765" y="47"/>
                    <a:pt x="753" y="31"/>
                    <a:pt x="727" y="31"/>
                  </a:cubicBezTo>
                  <a:cubicBezTo>
                    <a:pt x="698" y="31"/>
                    <a:pt x="685" y="49"/>
                    <a:pt x="685" y="77"/>
                  </a:cubicBezTo>
                  <a:cubicBezTo>
                    <a:pt x="685" y="110"/>
                    <a:pt x="699" y="135"/>
                    <a:pt x="735" y="135"/>
                  </a:cubicBezTo>
                  <a:cubicBezTo>
                    <a:pt x="744" y="135"/>
                    <a:pt x="754" y="134"/>
                    <a:pt x="763" y="131"/>
                  </a:cubicBezTo>
                  <a:cubicBezTo>
                    <a:pt x="763" y="115"/>
                    <a:pt x="763" y="115"/>
                    <a:pt x="763" y="115"/>
                  </a:cubicBezTo>
                  <a:cubicBezTo>
                    <a:pt x="757" y="117"/>
                    <a:pt x="750" y="118"/>
                    <a:pt x="744" y="118"/>
                  </a:cubicBezTo>
                  <a:cubicBezTo>
                    <a:pt x="721" y="118"/>
                    <a:pt x="706" y="98"/>
                    <a:pt x="706" y="77"/>
                  </a:cubicBezTo>
                  <a:lnTo>
                    <a:pt x="765" y="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dirty="0"/>
            </a:p>
          </p:txBody>
        </p:sp>
        <p:sp>
          <p:nvSpPr>
            <p:cNvPr id="24" name="Freeform 23"/>
            <p:cNvSpPr/>
            <p:nvPr/>
          </p:nvSpPr>
          <p:spPr>
            <a:xfrm>
              <a:off x="1739049" y="420673"/>
              <a:ext cx="210120" cy="215132"/>
            </a:xfrm>
            <a:custGeom>
              <a:avLst/>
              <a:gdLst>
                <a:gd name="connsiteX0" fmla="*/ 0 w 4457700"/>
                <a:gd name="connsiteY0" fmla="*/ 0 h 4552950"/>
                <a:gd name="connsiteX1" fmla="*/ 4457700 w 4457700"/>
                <a:gd name="connsiteY1" fmla="*/ 1828800 h 4552950"/>
                <a:gd name="connsiteX2" fmla="*/ 4457700 w 4457700"/>
                <a:gd name="connsiteY2" fmla="*/ 2743200 h 4552950"/>
                <a:gd name="connsiteX3" fmla="*/ 0 w 4457700"/>
                <a:gd name="connsiteY3" fmla="*/ 4552950 h 4552950"/>
                <a:gd name="connsiteX4" fmla="*/ 0 w 4457700"/>
                <a:gd name="connsiteY4" fmla="*/ 3543300 h 4552950"/>
                <a:gd name="connsiteX5" fmla="*/ 3282950 w 4457700"/>
                <a:gd name="connsiteY5" fmla="*/ 2286000 h 4552950"/>
                <a:gd name="connsiteX6" fmla="*/ 0 w 4457700"/>
                <a:gd name="connsiteY6" fmla="*/ 1016000 h 4552950"/>
                <a:gd name="connsiteX7" fmla="*/ 0 w 4457700"/>
                <a:gd name="connsiteY7" fmla="*/ 0 h 4552950"/>
                <a:gd name="connsiteX0" fmla="*/ 0 w 4457700"/>
                <a:gd name="connsiteY0" fmla="*/ 0 h 4552950"/>
                <a:gd name="connsiteX1" fmla="*/ 4457700 w 4457700"/>
                <a:gd name="connsiteY1" fmla="*/ 1824037 h 4552950"/>
                <a:gd name="connsiteX2" fmla="*/ 4457700 w 4457700"/>
                <a:gd name="connsiteY2" fmla="*/ 2743200 h 4552950"/>
                <a:gd name="connsiteX3" fmla="*/ 0 w 4457700"/>
                <a:gd name="connsiteY3" fmla="*/ 4552950 h 4552950"/>
                <a:gd name="connsiteX4" fmla="*/ 0 w 4457700"/>
                <a:gd name="connsiteY4" fmla="*/ 3543300 h 4552950"/>
                <a:gd name="connsiteX5" fmla="*/ 3282950 w 4457700"/>
                <a:gd name="connsiteY5" fmla="*/ 2286000 h 4552950"/>
                <a:gd name="connsiteX6" fmla="*/ 0 w 4457700"/>
                <a:gd name="connsiteY6" fmla="*/ 1016000 h 4552950"/>
                <a:gd name="connsiteX7" fmla="*/ 0 w 4457700"/>
                <a:gd name="connsiteY7" fmla="*/ 0 h 4552950"/>
                <a:gd name="connsiteX0" fmla="*/ 0 w 4457700"/>
                <a:gd name="connsiteY0" fmla="*/ 0 h 4552950"/>
                <a:gd name="connsiteX1" fmla="*/ 4457700 w 4457700"/>
                <a:gd name="connsiteY1" fmla="*/ 1816893 h 4552950"/>
                <a:gd name="connsiteX2" fmla="*/ 4457700 w 4457700"/>
                <a:gd name="connsiteY2" fmla="*/ 2743200 h 4552950"/>
                <a:gd name="connsiteX3" fmla="*/ 0 w 4457700"/>
                <a:gd name="connsiteY3" fmla="*/ 4552950 h 4552950"/>
                <a:gd name="connsiteX4" fmla="*/ 0 w 4457700"/>
                <a:gd name="connsiteY4" fmla="*/ 3543300 h 4552950"/>
                <a:gd name="connsiteX5" fmla="*/ 3282950 w 4457700"/>
                <a:gd name="connsiteY5" fmla="*/ 2286000 h 4552950"/>
                <a:gd name="connsiteX6" fmla="*/ 0 w 4457700"/>
                <a:gd name="connsiteY6" fmla="*/ 1016000 h 4552950"/>
                <a:gd name="connsiteX7" fmla="*/ 0 w 4457700"/>
                <a:gd name="connsiteY7" fmla="*/ 0 h 4552950"/>
                <a:gd name="connsiteX0" fmla="*/ 0 w 4462462"/>
                <a:gd name="connsiteY0" fmla="*/ 0 h 4552950"/>
                <a:gd name="connsiteX1" fmla="*/ 4462462 w 4462462"/>
                <a:gd name="connsiteY1" fmla="*/ 1819275 h 4552950"/>
                <a:gd name="connsiteX2" fmla="*/ 4457700 w 4462462"/>
                <a:gd name="connsiteY2" fmla="*/ 2743200 h 4552950"/>
                <a:gd name="connsiteX3" fmla="*/ 0 w 4462462"/>
                <a:gd name="connsiteY3" fmla="*/ 4552950 h 4552950"/>
                <a:gd name="connsiteX4" fmla="*/ 0 w 4462462"/>
                <a:gd name="connsiteY4" fmla="*/ 3543300 h 4552950"/>
                <a:gd name="connsiteX5" fmla="*/ 3282950 w 4462462"/>
                <a:gd name="connsiteY5" fmla="*/ 2286000 h 4552950"/>
                <a:gd name="connsiteX6" fmla="*/ 0 w 4462462"/>
                <a:gd name="connsiteY6" fmla="*/ 1016000 h 4552950"/>
                <a:gd name="connsiteX7" fmla="*/ 0 w 4462462"/>
                <a:gd name="connsiteY7" fmla="*/ 0 h 4552950"/>
                <a:gd name="connsiteX0" fmla="*/ 0 w 4462921"/>
                <a:gd name="connsiteY0" fmla="*/ 0 h 4552950"/>
                <a:gd name="connsiteX1" fmla="*/ 4462462 w 4462921"/>
                <a:gd name="connsiteY1" fmla="*/ 1819275 h 4552950"/>
                <a:gd name="connsiteX2" fmla="*/ 4462463 w 4462921"/>
                <a:gd name="connsiteY2" fmla="*/ 2747962 h 4552950"/>
                <a:gd name="connsiteX3" fmla="*/ 0 w 4462921"/>
                <a:gd name="connsiteY3" fmla="*/ 4552950 h 4552950"/>
                <a:gd name="connsiteX4" fmla="*/ 0 w 4462921"/>
                <a:gd name="connsiteY4" fmla="*/ 3543300 h 4552950"/>
                <a:gd name="connsiteX5" fmla="*/ 3282950 w 4462921"/>
                <a:gd name="connsiteY5" fmla="*/ 2286000 h 4552950"/>
                <a:gd name="connsiteX6" fmla="*/ 0 w 4462921"/>
                <a:gd name="connsiteY6" fmla="*/ 1016000 h 4552950"/>
                <a:gd name="connsiteX7" fmla="*/ 0 w 4462921"/>
                <a:gd name="connsiteY7" fmla="*/ 0 h 4552950"/>
                <a:gd name="connsiteX0" fmla="*/ 0 w 4462921"/>
                <a:gd name="connsiteY0" fmla="*/ 0 h 4552950"/>
                <a:gd name="connsiteX1" fmla="*/ 4462462 w 4462921"/>
                <a:gd name="connsiteY1" fmla="*/ 1819275 h 4552950"/>
                <a:gd name="connsiteX2" fmla="*/ 4462463 w 4462921"/>
                <a:gd name="connsiteY2" fmla="*/ 2747962 h 4552950"/>
                <a:gd name="connsiteX3" fmla="*/ 0 w 4462921"/>
                <a:gd name="connsiteY3" fmla="*/ 4552950 h 4552950"/>
                <a:gd name="connsiteX4" fmla="*/ 0 w 4462921"/>
                <a:gd name="connsiteY4" fmla="*/ 3543300 h 4552950"/>
                <a:gd name="connsiteX5" fmla="*/ 3282950 w 4462921"/>
                <a:gd name="connsiteY5" fmla="*/ 2286000 h 4552950"/>
                <a:gd name="connsiteX6" fmla="*/ 0 w 4462921"/>
                <a:gd name="connsiteY6" fmla="*/ 1016000 h 4552950"/>
                <a:gd name="connsiteX7" fmla="*/ 0 w 4462921"/>
                <a:gd name="connsiteY7" fmla="*/ 0 h 4552950"/>
                <a:gd name="connsiteX0" fmla="*/ 0 w 4462921"/>
                <a:gd name="connsiteY0" fmla="*/ 0 h 4560094"/>
                <a:gd name="connsiteX1" fmla="*/ 4462462 w 4462921"/>
                <a:gd name="connsiteY1" fmla="*/ 1819275 h 4560094"/>
                <a:gd name="connsiteX2" fmla="*/ 4462463 w 4462921"/>
                <a:gd name="connsiteY2" fmla="*/ 2747962 h 4560094"/>
                <a:gd name="connsiteX3" fmla="*/ 2381 w 4462921"/>
                <a:gd name="connsiteY3" fmla="*/ 4560094 h 4560094"/>
                <a:gd name="connsiteX4" fmla="*/ 0 w 4462921"/>
                <a:gd name="connsiteY4" fmla="*/ 3543300 h 4560094"/>
                <a:gd name="connsiteX5" fmla="*/ 3282950 w 4462921"/>
                <a:gd name="connsiteY5" fmla="*/ 2286000 h 4560094"/>
                <a:gd name="connsiteX6" fmla="*/ 0 w 4462921"/>
                <a:gd name="connsiteY6" fmla="*/ 1016000 h 4560094"/>
                <a:gd name="connsiteX7" fmla="*/ 0 w 4462921"/>
                <a:gd name="connsiteY7" fmla="*/ 0 h 4560094"/>
                <a:gd name="connsiteX0" fmla="*/ 0 w 4462921"/>
                <a:gd name="connsiteY0" fmla="*/ 0 h 4560094"/>
                <a:gd name="connsiteX1" fmla="*/ 4462462 w 4462921"/>
                <a:gd name="connsiteY1" fmla="*/ 1819275 h 4560094"/>
                <a:gd name="connsiteX2" fmla="*/ 4462463 w 4462921"/>
                <a:gd name="connsiteY2" fmla="*/ 2747962 h 4560094"/>
                <a:gd name="connsiteX3" fmla="*/ 2381 w 4462921"/>
                <a:gd name="connsiteY3" fmla="*/ 4560094 h 4560094"/>
                <a:gd name="connsiteX4" fmla="*/ 0 w 4462921"/>
                <a:gd name="connsiteY4" fmla="*/ 3543300 h 4560094"/>
                <a:gd name="connsiteX5" fmla="*/ 3275807 w 4462921"/>
                <a:gd name="connsiteY5" fmla="*/ 2286000 h 4560094"/>
                <a:gd name="connsiteX6" fmla="*/ 0 w 4462921"/>
                <a:gd name="connsiteY6" fmla="*/ 1016000 h 4560094"/>
                <a:gd name="connsiteX7" fmla="*/ 0 w 4462921"/>
                <a:gd name="connsiteY7" fmla="*/ 0 h 4560094"/>
                <a:gd name="connsiteX0" fmla="*/ 0 w 4462921"/>
                <a:gd name="connsiteY0" fmla="*/ 0 h 4557713"/>
                <a:gd name="connsiteX1" fmla="*/ 4462462 w 4462921"/>
                <a:gd name="connsiteY1" fmla="*/ 1819275 h 4557713"/>
                <a:gd name="connsiteX2" fmla="*/ 4462463 w 4462921"/>
                <a:gd name="connsiteY2" fmla="*/ 2747962 h 4557713"/>
                <a:gd name="connsiteX3" fmla="*/ 2381 w 4462921"/>
                <a:gd name="connsiteY3" fmla="*/ 4557713 h 4557713"/>
                <a:gd name="connsiteX4" fmla="*/ 0 w 4462921"/>
                <a:gd name="connsiteY4" fmla="*/ 3543300 h 4557713"/>
                <a:gd name="connsiteX5" fmla="*/ 3275807 w 4462921"/>
                <a:gd name="connsiteY5" fmla="*/ 2286000 h 4557713"/>
                <a:gd name="connsiteX6" fmla="*/ 0 w 4462921"/>
                <a:gd name="connsiteY6" fmla="*/ 1016000 h 4557713"/>
                <a:gd name="connsiteX7" fmla="*/ 0 w 4462921"/>
                <a:gd name="connsiteY7" fmla="*/ 0 h 4557713"/>
                <a:gd name="connsiteX0" fmla="*/ 0 w 4462921"/>
                <a:gd name="connsiteY0" fmla="*/ 0 h 4562475"/>
                <a:gd name="connsiteX1" fmla="*/ 4462462 w 4462921"/>
                <a:gd name="connsiteY1" fmla="*/ 1819275 h 4562475"/>
                <a:gd name="connsiteX2" fmla="*/ 4462463 w 4462921"/>
                <a:gd name="connsiteY2" fmla="*/ 2747962 h 4562475"/>
                <a:gd name="connsiteX3" fmla="*/ 2381 w 4462921"/>
                <a:gd name="connsiteY3" fmla="*/ 4562475 h 4562475"/>
                <a:gd name="connsiteX4" fmla="*/ 0 w 4462921"/>
                <a:gd name="connsiteY4" fmla="*/ 3543300 h 4562475"/>
                <a:gd name="connsiteX5" fmla="*/ 3275807 w 4462921"/>
                <a:gd name="connsiteY5" fmla="*/ 2286000 h 4562475"/>
                <a:gd name="connsiteX6" fmla="*/ 0 w 4462921"/>
                <a:gd name="connsiteY6" fmla="*/ 1016000 h 4562475"/>
                <a:gd name="connsiteX7" fmla="*/ 0 w 4462921"/>
                <a:gd name="connsiteY7" fmla="*/ 0 h 4562475"/>
                <a:gd name="connsiteX0" fmla="*/ 2486 w 4465407"/>
                <a:gd name="connsiteY0" fmla="*/ 0 h 4564856"/>
                <a:gd name="connsiteX1" fmla="*/ 4464948 w 4465407"/>
                <a:gd name="connsiteY1" fmla="*/ 1819275 h 4564856"/>
                <a:gd name="connsiteX2" fmla="*/ 4464949 w 4465407"/>
                <a:gd name="connsiteY2" fmla="*/ 2747962 h 4564856"/>
                <a:gd name="connsiteX3" fmla="*/ 105 w 4465407"/>
                <a:gd name="connsiteY3" fmla="*/ 4564856 h 4564856"/>
                <a:gd name="connsiteX4" fmla="*/ 2486 w 4465407"/>
                <a:gd name="connsiteY4" fmla="*/ 3543300 h 4564856"/>
                <a:gd name="connsiteX5" fmla="*/ 3278293 w 4465407"/>
                <a:gd name="connsiteY5" fmla="*/ 2286000 h 4564856"/>
                <a:gd name="connsiteX6" fmla="*/ 2486 w 4465407"/>
                <a:gd name="connsiteY6" fmla="*/ 1016000 h 4564856"/>
                <a:gd name="connsiteX7" fmla="*/ 2486 w 4465407"/>
                <a:gd name="connsiteY7" fmla="*/ 0 h 4564856"/>
                <a:gd name="connsiteX0" fmla="*/ 2610 w 4465531"/>
                <a:gd name="connsiteY0" fmla="*/ 0 h 4564856"/>
                <a:gd name="connsiteX1" fmla="*/ 4465072 w 4465531"/>
                <a:gd name="connsiteY1" fmla="*/ 1819275 h 4564856"/>
                <a:gd name="connsiteX2" fmla="*/ 4465073 w 4465531"/>
                <a:gd name="connsiteY2" fmla="*/ 2747962 h 4564856"/>
                <a:gd name="connsiteX3" fmla="*/ 229 w 4465531"/>
                <a:gd name="connsiteY3" fmla="*/ 4564856 h 4564856"/>
                <a:gd name="connsiteX4" fmla="*/ 228 w 4465531"/>
                <a:gd name="connsiteY4" fmla="*/ 3545681 h 4564856"/>
                <a:gd name="connsiteX5" fmla="*/ 3278417 w 4465531"/>
                <a:gd name="connsiteY5" fmla="*/ 2286000 h 4564856"/>
                <a:gd name="connsiteX6" fmla="*/ 2610 w 4465531"/>
                <a:gd name="connsiteY6" fmla="*/ 1016000 h 4564856"/>
                <a:gd name="connsiteX7" fmla="*/ 2610 w 4465531"/>
                <a:gd name="connsiteY7" fmla="*/ 0 h 4564856"/>
                <a:gd name="connsiteX0" fmla="*/ 2610 w 4465531"/>
                <a:gd name="connsiteY0" fmla="*/ 0 h 4564856"/>
                <a:gd name="connsiteX1" fmla="*/ 4465072 w 4465531"/>
                <a:gd name="connsiteY1" fmla="*/ 1819275 h 4564856"/>
                <a:gd name="connsiteX2" fmla="*/ 4465073 w 4465531"/>
                <a:gd name="connsiteY2" fmla="*/ 2750343 h 4564856"/>
                <a:gd name="connsiteX3" fmla="*/ 229 w 4465531"/>
                <a:gd name="connsiteY3" fmla="*/ 4564856 h 4564856"/>
                <a:gd name="connsiteX4" fmla="*/ 228 w 4465531"/>
                <a:gd name="connsiteY4" fmla="*/ 3545681 h 4564856"/>
                <a:gd name="connsiteX5" fmla="*/ 3278417 w 4465531"/>
                <a:gd name="connsiteY5" fmla="*/ 2286000 h 4564856"/>
                <a:gd name="connsiteX6" fmla="*/ 2610 w 4465531"/>
                <a:gd name="connsiteY6" fmla="*/ 1016000 h 4564856"/>
                <a:gd name="connsiteX7" fmla="*/ 2610 w 4465531"/>
                <a:gd name="connsiteY7" fmla="*/ 0 h 4564856"/>
                <a:gd name="connsiteX0" fmla="*/ 2610 w 4465531"/>
                <a:gd name="connsiteY0" fmla="*/ 0 h 4564856"/>
                <a:gd name="connsiteX1" fmla="*/ 4465072 w 4465531"/>
                <a:gd name="connsiteY1" fmla="*/ 1819275 h 4564856"/>
                <a:gd name="connsiteX2" fmla="*/ 4465073 w 4465531"/>
                <a:gd name="connsiteY2" fmla="*/ 2755106 h 4564856"/>
                <a:gd name="connsiteX3" fmla="*/ 229 w 4465531"/>
                <a:gd name="connsiteY3" fmla="*/ 4564856 h 4564856"/>
                <a:gd name="connsiteX4" fmla="*/ 228 w 4465531"/>
                <a:gd name="connsiteY4" fmla="*/ 3545681 h 4564856"/>
                <a:gd name="connsiteX5" fmla="*/ 3278417 w 4465531"/>
                <a:gd name="connsiteY5" fmla="*/ 2286000 h 4564856"/>
                <a:gd name="connsiteX6" fmla="*/ 2610 w 4465531"/>
                <a:gd name="connsiteY6" fmla="*/ 1016000 h 4564856"/>
                <a:gd name="connsiteX7" fmla="*/ 2610 w 4465531"/>
                <a:gd name="connsiteY7" fmla="*/ 0 h 4564856"/>
                <a:gd name="connsiteX0" fmla="*/ 2610 w 4467453"/>
                <a:gd name="connsiteY0" fmla="*/ 0 h 4564856"/>
                <a:gd name="connsiteX1" fmla="*/ 4467453 w 4467453"/>
                <a:gd name="connsiteY1" fmla="*/ 1816894 h 4564856"/>
                <a:gd name="connsiteX2" fmla="*/ 4465073 w 4467453"/>
                <a:gd name="connsiteY2" fmla="*/ 2755106 h 4564856"/>
                <a:gd name="connsiteX3" fmla="*/ 229 w 4467453"/>
                <a:gd name="connsiteY3" fmla="*/ 4564856 h 4564856"/>
                <a:gd name="connsiteX4" fmla="*/ 228 w 4467453"/>
                <a:gd name="connsiteY4" fmla="*/ 3545681 h 4564856"/>
                <a:gd name="connsiteX5" fmla="*/ 3278417 w 4467453"/>
                <a:gd name="connsiteY5" fmla="*/ 2286000 h 4564856"/>
                <a:gd name="connsiteX6" fmla="*/ 2610 w 4467453"/>
                <a:gd name="connsiteY6" fmla="*/ 1016000 h 4564856"/>
                <a:gd name="connsiteX7" fmla="*/ 2610 w 4467453"/>
                <a:gd name="connsiteY7" fmla="*/ 0 h 4564856"/>
                <a:gd name="connsiteX0" fmla="*/ 2610 w 4467453"/>
                <a:gd name="connsiteY0" fmla="*/ 0 h 4564856"/>
                <a:gd name="connsiteX1" fmla="*/ 4467453 w 4467453"/>
                <a:gd name="connsiteY1" fmla="*/ 1816894 h 4564856"/>
                <a:gd name="connsiteX2" fmla="*/ 4465073 w 4467453"/>
                <a:gd name="connsiteY2" fmla="*/ 2755106 h 4564856"/>
                <a:gd name="connsiteX3" fmla="*/ 229 w 4467453"/>
                <a:gd name="connsiteY3" fmla="*/ 4564856 h 4564856"/>
                <a:gd name="connsiteX4" fmla="*/ 228 w 4467453"/>
                <a:gd name="connsiteY4" fmla="*/ 3545681 h 4564856"/>
                <a:gd name="connsiteX5" fmla="*/ 3278417 w 4467453"/>
                <a:gd name="connsiteY5" fmla="*/ 2286000 h 4564856"/>
                <a:gd name="connsiteX6" fmla="*/ 2610 w 4467453"/>
                <a:gd name="connsiteY6" fmla="*/ 1020763 h 4564856"/>
                <a:gd name="connsiteX7" fmla="*/ 2610 w 4467453"/>
                <a:gd name="connsiteY7" fmla="*/ 0 h 4564856"/>
                <a:gd name="connsiteX0" fmla="*/ 2610 w 4467453"/>
                <a:gd name="connsiteY0" fmla="*/ 0 h 4564856"/>
                <a:gd name="connsiteX1" fmla="*/ 4467453 w 4467453"/>
                <a:gd name="connsiteY1" fmla="*/ 1816894 h 4564856"/>
                <a:gd name="connsiteX2" fmla="*/ 4465073 w 4467453"/>
                <a:gd name="connsiteY2" fmla="*/ 2755106 h 4564856"/>
                <a:gd name="connsiteX3" fmla="*/ 229 w 4467453"/>
                <a:gd name="connsiteY3" fmla="*/ 4564856 h 4564856"/>
                <a:gd name="connsiteX4" fmla="*/ 228 w 4467453"/>
                <a:gd name="connsiteY4" fmla="*/ 3545681 h 4564856"/>
                <a:gd name="connsiteX5" fmla="*/ 3271273 w 4467453"/>
                <a:gd name="connsiteY5" fmla="*/ 2288382 h 4564856"/>
                <a:gd name="connsiteX6" fmla="*/ 2610 w 4467453"/>
                <a:gd name="connsiteY6" fmla="*/ 1020763 h 4564856"/>
                <a:gd name="connsiteX7" fmla="*/ 2610 w 4467453"/>
                <a:gd name="connsiteY7" fmla="*/ 0 h 4564856"/>
                <a:gd name="connsiteX0" fmla="*/ 2610 w 4467453"/>
                <a:gd name="connsiteY0" fmla="*/ 0 h 4564856"/>
                <a:gd name="connsiteX1" fmla="*/ 4467453 w 4467453"/>
                <a:gd name="connsiteY1" fmla="*/ 1816894 h 4564856"/>
                <a:gd name="connsiteX2" fmla="*/ 4465073 w 4467453"/>
                <a:gd name="connsiteY2" fmla="*/ 2755106 h 4564856"/>
                <a:gd name="connsiteX3" fmla="*/ 229 w 4467453"/>
                <a:gd name="connsiteY3" fmla="*/ 4564856 h 4564856"/>
                <a:gd name="connsiteX4" fmla="*/ 228 w 4467453"/>
                <a:gd name="connsiteY4" fmla="*/ 3545681 h 4564856"/>
                <a:gd name="connsiteX5" fmla="*/ 3271273 w 4467453"/>
                <a:gd name="connsiteY5" fmla="*/ 2288382 h 4564856"/>
                <a:gd name="connsiteX6" fmla="*/ 2610 w 4467453"/>
                <a:gd name="connsiteY6" fmla="*/ 1020763 h 4564856"/>
                <a:gd name="connsiteX7" fmla="*/ 2610 w 4467453"/>
                <a:gd name="connsiteY7" fmla="*/ 0 h 4564856"/>
                <a:gd name="connsiteX0" fmla="*/ 2610 w 4465530"/>
                <a:gd name="connsiteY0" fmla="*/ 0 h 4564856"/>
                <a:gd name="connsiteX1" fmla="*/ 4465071 w 4465530"/>
                <a:gd name="connsiteY1" fmla="*/ 1819275 h 4564856"/>
                <a:gd name="connsiteX2" fmla="*/ 4465073 w 4465530"/>
                <a:gd name="connsiteY2" fmla="*/ 2755106 h 4564856"/>
                <a:gd name="connsiteX3" fmla="*/ 229 w 4465530"/>
                <a:gd name="connsiteY3" fmla="*/ 4564856 h 4564856"/>
                <a:gd name="connsiteX4" fmla="*/ 228 w 4465530"/>
                <a:gd name="connsiteY4" fmla="*/ 3545681 h 4564856"/>
                <a:gd name="connsiteX5" fmla="*/ 3271273 w 4465530"/>
                <a:gd name="connsiteY5" fmla="*/ 2288382 h 4564856"/>
                <a:gd name="connsiteX6" fmla="*/ 2610 w 4465530"/>
                <a:gd name="connsiteY6" fmla="*/ 1020763 h 4564856"/>
                <a:gd name="connsiteX7" fmla="*/ 2610 w 4465530"/>
                <a:gd name="connsiteY7" fmla="*/ 0 h 4564856"/>
                <a:gd name="connsiteX0" fmla="*/ 2610 w 4465530"/>
                <a:gd name="connsiteY0" fmla="*/ 0 h 4564856"/>
                <a:gd name="connsiteX1" fmla="*/ 4465071 w 4465530"/>
                <a:gd name="connsiteY1" fmla="*/ 1812131 h 4564856"/>
                <a:gd name="connsiteX2" fmla="*/ 4465073 w 4465530"/>
                <a:gd name="connsiteY2" fmla="*/ 2755106 h 4564856"/>
                <a:gd name="connsiteX3" fmla="*/ 229 w 4465530"/>
                <a:gd name="connsiteY3" fmla="*/ 4564856 h 4564856"/>
                <a:gd name="connsiteX4" fmla="*/ 228 w 4465530"/>
                <a:gd name="connsiteY4" fmla="*/ 3545681 h 4564856"/>
                <a:gd name="connsiteX5" fmla="*/ 3271273 w 4465530"/>
                <a:gd name="connsiteY5" fmla="*/ 2288382 h 4564856"/>
                <a:gd name="connsiteX6" fmla="*/ 2610 w 4465530"/>
                <a:gd name="connsiteY6" fmla="*/ 1020763 h 4564856"/>
                <a:gd name="connsiteX7" fmla="*/ 2610 w 4465530"/>
                <a:gd name="connsiteY7" fmla="*/ 0 h 4564856"/>
                <a:gd name="connsiteX0" fmla="*/ 2610 w 4465530"/>
                <a:gd name="connsiteY0" fmla="*/ 0 h 4564856"/>
                <a:gd name="connsiteX1" fmla="*/ 4465071 w 4465530"/>
                <a:gd name="connsiteY1" fmla="*/ 1812131 h 4564856"/>
                <a:gd name="connsiteX2" fmla="*/ 4465073 w 4465530"/>
                <a:gd name="connsiteY2" fmla="*/ 2755106 h 4564856"/>
                <a:gd name="connsiteX3" fmla="*/ 229 w 4465530"/>
                <a:gd name="connsiteY3" fmla="*/ 4564856 h 4564856"/>
                <a:gd name="connsiteX4" fmla="*/ 228 w 4465530"/>
                <a:gd name="connsiteY4" fmla="*/ 3545681 h 4564856"/>
                <a:gd name="connsiteX5" fmla="*/ 3271273 w 4465530"/>
                <a:gd name="connsiteY5" fmla="*/ 2288382 h 4564856"/>
                <a:gd name="connsiteX6" fmla="*/ 2610 w 4465530"/>
                <a:gd name="connsiteY6" fmla="*/ 1023145 h 4564856"/>
                <a:gd name="connsiteX7" fmla="*/ 2610 w 4465530"/>
                <a:gd name="connsiteY7" fmla="*/ 0 h 4564856"/>
                <a:gd name="connsiteX0" fmla="*/ 2610 w 4465530"/>
                <a:gd name="connsiteY0" fmla="*/ 0 h 4564856"/>
                <a:gd name="connsiteX1" fmla="*/ 4465071 w 4465530"/>
                <a:gd name="connsiteY1" fmla="*/ 1812131 h 4564856"/>
                <a:gd name="connsiteX2" fmla="*/ 4465073 w 4465530"/>
                <a:gd name="connsiteY2" fmla="*/ 2755106 h 4564856"/>
                <a:gd name="connsiteX3" fmla="*/ 229 w 4465530"/>
                <a:gd name="connsiteY3" fmla="*/ 4564856 h 4564856"/>
                <a:gd name="connsiteX4" fmla="*/ 228 w 4465530"/>
                <a:gd name="connsiteY4" fmla="*/ 3545681 h 4564856"/>
                <a:gd name="connsiteX5" fmla="*/ 3264129 w 4465530"/>
                <a:gd name="connsiteY5" fmla="*/ 2288382 h 4564856"/>
                <a:gd name="connsiteX6" fmla="*/ 2610 w 4465530"/>
                <a:gd name="connsiteY6" fmla="*/ 1023145 h 4564856"/>
                <a:gd name="connsiteX7" fmla="*/ 2610 w 4465530"/>
                <a:gd name="connsiteY7" fmla="*/ 0 h 4564856"/>
                <a:gd name="connsiteX0" fmla="*/ 0 w 4467986"/>
                <a:gd name="connsiteY0" fmla="*/ 0 h 4564856"/>
                <a:gd name="connsiteX1" fmla="*/ 4467527 w 4467986"/>
                <a:gd name="connsiteY1" fmla="*/ 1812131 h 4564856"/>
                <a:gd name="connsiteX2" fmla="*/ 4467529 w 4467986"/>
                <a:gd name="connsiteY2" fmla="*/ 2755106 h 4564856"/>
                <a:gd name="connsiteX3" fmla="*/ 2685 w 4467986"/>
                <a:gd name="connsiteY3" fmla="*/ 4564856 h 4564856"/>
                <a:gd name="connsiteX4" fmla="*/ 2684 w 4467986"/>
                <a:gd name="connsiteY4" fmla="*/ 3545681 h 4564856"/>
                <a:gd name="connsiteX5" fmla="*/ 3266585 w 4467986"/>
                <a:gd name="connsiteY5" fmla="*/ 2288382 h 4564856"/>
                <a:gd name="connsiteX6" fmla="*/ 5066 w 4467986"/>
                <a:gd name="connsiteY6" fmla="*/ 1023145 h 4564856"/>
                <a:gd name="connsiteX7" fmla="*/ 0 w 4467986"/>
                <a:gd name="connsiteY7" fmla="*/ 0 h 4564856"/>
                <a:gd name="connsiteX0" fmla="*/ 0 w 4467986"/>
                <a:gd name="connsiteY0" fmla="*/ 0 h 4564856"/>
                <a:gd name="connsiteX1" fmla="*/ 4467527 w 4467986"/>
                <a:gd name="connsiteY1" fmla="*/ 1812131 h 4564856"/>
                <a:gd name="connsiteX2" fmla="*/ 4467529 w 4467986"/>
                <a:gd name="connsiteY2" fmla="*/ 2755106 h 4564856"/>
                <a:gd name="connsiteX3" fmla="*/ 2685 w 4467986"/>
                <a:gd name="connsiteY3" fmla="*/ 4564856 h 4564856"/>
                <a:gd name="connsiteX4" fmla="*/ 2684 w 4467986"/>
                <a:gd name="connsiteY4" fmla="*/ 3545681 h 4564856"/>
                <a:gd name="connsiteX5" fmla="*/ 3266585 w 4467986"/>
                <a:gd name="connsiteY5" fmla="*/ 2288382 h 4564856"/>
                <a:gd name="connsiteX6" fmla="*/ 2533 w 4467986"/>
                <a:gd name="connsiteY6" fmla="*/ 1018079 h 4564856"/>
                <a:gd name="connsiteX7" fmla="*/ 0 w 4467986"/>
                <a:gd name="connsiteY7" fmla="*/ 0 h 4564856"/>
                <a:gd name="connsiteX0" fmla="*/ 0 w 4467986"/>
                <a:gd name="connsiteY0" fmla="*/ 0 h 4564856"/>
                <a:gd name="connsiteX1" fmla="*/ 4467527 w 4467986"/>
                <a:gd name="connsiteY1" fmla="*/ 1812131 h 4564856"/>
                <a:gd name="connsiteX2" fmla="*/ 4467529 w 4467986"/>
                <a:gd name="connsiteY2" fmla="*/ 2755106 h 4564856"/>
                <a:gd name="connsiteX3" fmla="*/ 2685 w 4467986"/>
                <a:gd name="connsiteY3" fmla="*/ 4564856 h 4564856"/>
                <a:gd name="connsiteX4" fmla="*/ 2684 w 4467986"/>
                <a:gd name="connsiteY4" fmla="*/ 3545681 h 4564856"/>
                <a:gd name="connsiteX5" fmla="*/ 3266585 w 4467986"/>
                <a:gd name="connsiteY5" fmla="*/ 2288382 h 4564856"/>
                <a:gd name="connsiteX6" fmla="*/ 2533 w 4467986"/>
                <a:gd name="connsiteY6" fmla="*/ 1023145 h 4564856"/>
                <a:gd name="connsiteX7" fmla="*/ 0 w 4467986"/>
                <a:gd name="connsiteY7" fmla="*/ 0 h 4564856"/>
                <a:gd name="connsiteX0" fmla="*/ 0 w 4467986"/>
                <a:gd name="connsiteY0" fmla="*/ 0 h 4567262"/>
                <a:gd name="connsiteX1" fmla="*/ 4467527 w 4467986"/>
                <a:gd name="connsiteY1" fmla="*/ 1814537 h 4567262"/>
                <a:gd name="connsiteX2" fmla="*/ 4467529 w 4467986"/>
                <a:gd name="connsiteY2" fmla="*/ 2757512 h 4567262"/>
                <a:gd name="connsiteX3" fmla="*/ 2685 w 4467986"/>
                <a:gd name="connsiteY3" fmla="*/ 4567262 h 4567262"/>
                <a:gd name="connsiteX4" fmla="*/ 2684 w 4467986"/>
                <a:gd name="connsiteY4" fmla="*/ 3548087 h 4567262"/>
                <a:gd name="connsiteX5" fmla="*/ 3266585 w 4467986"/>
                <a:gd name="connsiteY5" fmla="*/ 2290788 h 4567262"/>
                <a:gd name="connsiteX6" fmla="*/ 2533 w 4467986"/>
                <a:gd name="connsiteY6" fmla="*/ 1025551 h 4567262"/>
                <a:gd name="connsiteX7" fmla="*/ 0 w 4467986"/>
                <a:gd name="connsiteY7" fmla="*/ 0 h 4567262"/>
                <a:gd name="connsiteX0" fmla="*/ 377 w 4465956"/>
                <a:gd name="connsiteY0" fmla="*/ 0 h 4569668"/>
                <a:gd name="connsiteX1" fmla="*/ 4465497 w 4465956"/>
                <a:gd name="connsiteY1" fmla="*/ 1816943 h 4569668"/>
                <a:gd name="connsiteX2" fmla="*/ 4465499 w 4465956"/>
                <a:gd name="connsiteY2" fmla="*/ 2759918 h 4569668"/>
                <a:gd name="connsiteX3" fmla="*/ 655 w 4465956"/>
                <a:gd name="connsiteY3" fmla="*/ 4569668 h 4569668"/>
                <a:gd name="connsiteX4" fmla="*/ 654 w 4465956"/>
                <a:gd name="connsiteY4" fmla="*/ 3550493 h 4569668"/>
                <a:gd name="connsiteX5" fmla="*/ 3264555 w 4465956"/>
                <a:gd name="connsiteY5" fmla="*/ 2293194 h 4569668"/>
                <a:gd name="connsiteX6" fmla="*/ 503 w 4465956"/>
                <a:gd name="connsiteY6" fmla="*/ 1027957 h 4569668"/>
                <a:gd name="connsiteX7" fmla="*/ 377 w 4465956"/>
                <a:gd name="connsiteY7" fmla="*/ 0 h 4569668"/>
                <a:gd name="connsiteX0" fmla="*/ 377 w 4465956"/>
                <a:gd name="connsiteY0" fmla="*/ 0 h 4569668"/>
                <a:gd name="connsiteX1" fmla="*/ 4465497 w 4465956"/>
                <a:gd name="connsiteY1" fmla="*/ 1816943 h 4569668"/>
                <a:gd name="connsiteX2" fmla="*/ 4465499 w 4465956"/>
                <a:gd name="connsiteY2" fmla="*/ 2759918 h 4569668"/>
                <a:gd name="connsiteX3" fmla="*/ 655 w 4465956"/>
                <a:gd name="connsiteY3" fmla="*/ 4569668 h 4569668"/>
                <a:gd name="connsiteX4" fmla="*/ 654 w 4465956"/>
                <a:gd name="connsiteY4" fmla="*/ 3548111 h 4569668"/>
                <a:gd name="connsiteX5" fmla="*/ 3264555 w 4465956"/>
                <a:gd name="connsiteY5" fmla="*/ 2293194 h 4569668"/>
                <a:gd name="connsiteX6" fmla="*/ 503 w 4465956"/>
                <a:gd name="connsiteY6" fmla="*/ 1027957 h 4569668"/>
                <a:gd name="connsiteX7" fmla="*/ 377 w 4465956"/>
                <a:gd name="connsiteY7" fmla="*/ 0 h 4569668"/>
                <a:gd name="connsiteX0" fmla="*/ 377 w 4465956"/>
                <a:gd name="connsiteY0" fmla="*/ 0 h 4569668"/>
                <a:gd name="connsiteX1" fmla="*/ 4465497 w 4465956"/>
                <a:gd name="connsiteY1" fmla="*/ 1816943 h 4569668"/>
                <a:gd name="connsiteX2" fmla="*/ 4465499 w 4465956"/>
                <a:gd name="connsiteY2" fmla="*/ 2759918 h 4569668"/>
                <a:gd name="connsiteX3" fmla="*/ 655 w 4465956"/>
                <a:gd name="connsiteY3" fmla="*/ 4569668 h 4569668"/>
                <a:gd name="connsiteX4" fmla="*/ 654 w 4465956"/>
                <a:gd name="connsiteY4" fmla="*/ 3548111 h 4569668"/>
                <a:gd name="connsiteX5" fmla="*/ 3257411 w 4465956"/>
                <a:gd name="connsiteY5" fmla="*/ 2293194 h 4569668"/>
                <a:gd name="connsiteX6" fmla="*/ 503 w 4465956"/>
                <a:gd name="connsiteY6" fmla="*/ 1027957 h 4569668"/>
                <a:gd name="connsiteX7" fmla="*/ 377 w 4465956"/>
                <a:gd name="connsiteY7" fmla="*/ 0 h 4569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65956" h="4569668">
                  <a:moveTo>
                    <a:pt x="377" y="0"/>
                  </a:moveTo>
                  <a:lnTo>
                    <a:pt x="4465497" y="1816943"/>
                  </a:lnTo>
                  <a:cubicBezTo>
                    <a:pt x="4463910" y="2124918"/>
                    <a:pt x="4467086" y="2451943"/>
                    <a:pt x="4465499" y="2759918"/>
                  </a:cubicBezTo>
                  <a:lnTo>
                    <a:pt x="655" y="4569668"/>
                  </a:lnTo>
                  <a:cubicBezTo>
                    <a:pt x="-139" y="4230737"/>
                    <a:pt x="1448" y="3887042"/>
                    <a:pt x="654" y="3548111"/>
                  </a:cubicBezTo>
                  <a:lnTo>
                    <a:pt x="3257411" y="2293194"/>
                  </a:lnTo>
                  <a:lnTo>
                    <a:pt x="503" y="1027957"/>
                  </a:lnTo>
                  <a:cubicBezTo>
                    <a:pt x="-1186" y="686909"/>
                    <a:pt x="2066" y="341048"/>
                    <a:pt x="37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  <p:grpSp>
        <p:nvGrpSpPr>
          <p:cNvPr id="19" name="Accenture_MasterBLACK" hidden="1"/>
          <p:cNvGrpSpPr/>
          <p:nvPr userDrawn="1"/>
        </p:nvGrpSpPr>
        <p:grpSpPr>
          <a:xfrm>
            <a:off x="7767974" y="460549"/>
            <a:ext cx="1828462" cy="528825"/>
            <a:chOff x="476250" y="397668"/>
            <a:chExt cx="2195577" cy="635000"/>
          </a:xfrm>
        </p:grpSpPr>
        <p:sp>
          <p:nvSpPr>
            <p:cNvPr id="20" name="Freeform 19"/>
            <p:cNvSpPr>
              <a:spLocks/>
            </p:cNvSpPr>
            <p:nvPr/>
          </p:nvSpPr>
          <p:spPr bwMode="auto">
            <a:xfrm>
              <a:off x="1758865" y="397668"/>
              <a:ext cx="206059" cy="214470"/>
            </a:xfrm>
            <a:custGeom>
              <a:avLst/>
              <a:gdLst>
                <a:gd name="T0" fmla="*/ 0 w 72"/>
                <a:gd name="T1" fmla="*/ 0 h 74"/>
                <a:gd name="T2" fmla="*/ 0 w 72"/>
                <a:gd name="T3" fmla="*/ 2 h 74"/>
                <a:gd name="T4" fmla="*/ 0 w 72"/>
                <a:gd name="T5" fmla="*/ 16 h 74"/>
                <a:gd name="T6" fmla="*/ 53 w 72"/>
                <a:gd name="T7" fmla="*/ 37 h 74"/>
                <a:gd name="T8" fmla="*/ 0 w 72"/>
                <a:gd name="T9" fmla="*/ 57 h 74"/>
                <a:gd name="T10" fmla="*/ 0 w 72"/>
                <a:gd name="T11" fmla="*/ 74 h 74"/>
                <a:gd name="T12" fmla="*/ 72 w 72"/>
                <a:gd name="T13" fmla="*/ 44 h 74"/>
                <a:gd name="T14" fmla="*/ 72 w 72"/>
                <a:gd name="T15" fmla="*/ 29 h 74"/>
                <a:gd name="T16" fmla="*/ 0 w 72"/>
                <a:gd name="T17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2" h="74">
                  <a:moveTo>
                    <a:pt x="0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46" y="34"/>
                    <a:pt x="53" y="37"/>
                  </a:cubicBezTo>
                  <a:cubicBezTo>
                    <a:pt x="46" y="40"/>
                    <a:pt x="0" y="57"/>
                    <a:pt x="0" y="57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72" y="44"/>
                    <a:pt x="72" y="44"/>
                    <a:pt x="72" y="44"/>
                  </a:cubicBezTo>
                  <a:cubicBezTo>
                    <a:pt x="72" y="29"/>
                    <a:pt x="72" y="29"/>
                    <a:pt x="72" y="2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dirty="0"/>
            </a:p>
          </p:txBody>
        </p:sp>
        <p:pic>
          <p:nvPicPr>
            <p:cNvPr id="21" name="Accenture Black"/>
            <p:cNvPicPr>
              <a:picLocks noChangeAspect="1"/>
            </p:cNvPicPr>
            <p:nvPr userDrawn="1"/>
          </p:nvPicPr>
          <p:blipFill>
            <a:blip r:embed="rId18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76250" y="641561"/>
              <a:ext cx="2195577" cy="39110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812419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pos="7320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ivider">
    <p:bg>
      <p:bgPr>
        <a:gradFill>
          <a:gsLst>
            <a:gs pos="0">
              <a:srgbClr val="F1F3F2"/>
            </a:gs>
            <a:gs pos="37000">
              <a:srgbClr val="F7F7F7"/>
            </a:gs>
            <a:gs pos="68500">
              <a:srgbClr val="FAFAFA"/>
            </a:gs>
            <a:gs pos="100000">
              <a:schemeClr val="bg1"/>
            </a:gs>
          </a:gsLst>
          <a:lin ang="1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 userDrawn="1">
            <p:ph type="title" hasCustomPrompt="1"/>
          </p:nvPr>
        </p:nvSpPr>
        <p:spPr>
          <a:xfrm>
            <a:off x="354848" y="3500438"/>
            <a:ext cx="9032992" cy="1213672"/>
          </a:xfrm>
        </p:spPr>
        <p:txBody>
          <a:bodyPr/>
          <a:lstStyle>
            <a:lvl1pPr>
              <a:lnSpc>
                <a:spcPct val="80000"/>
              </a:lnSpc>
              <a:defRPr sz="5867" cap="all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Divider</a:t>
            </a:r>
            <a:r>
              <a:rPr lang="en-US"/>
              <a:t>: LANDSCAPE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 userDrawn="1"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D558541-60C9-42A2-8392-FF12533A6B7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4" name="Accenture_Technology" hidden="1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8798" y="6243985"/>
            <a:ext cx="2024293" cy="333289"/>
          </a:xfrm>
          <a:prstGeom prst="rect">
            <a:avLst/>
          </a:prstGeom>
        </p:spPr>
      </p:pic>
      <p:pic>
        <p:nvPicPr>
          <p:cNvPr id="19" name="Accenture_Strategy" hidden="1"/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5018" y="6243522"/>
            <a:ext cx="1728810" cy="328803"/>
          </a:xfrm>
          <a:prstGeom prst="rect">
            <a:avLst/>
          </a:prstGeom>
        </p:spPr>
      </p:pic>
      <p:pic>
        <p:nvPicPr>
          <p:cNvPr id="17" name="Accenture_Operations" hidden="1"/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5018" y="6249206"/>
            <a:ext cx="1974320" cy="327194"/>
          </a:xfrm>
          <a:prstGeom prst="rect">
            <a:avLst/>
          </a:prstGeom>
        </p:spPr>
      </p:pic>
      <p:pic>
        <p:nvPicPr>
          <p:cNvPr id="22" name="Accenture_Mobility" hidden="1"/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4963" y="6340779"/>
            <a:ext cx="2046287" cy="362415"/>
          </a:xfrm>
          <a:prstGeom prst="rect">
            <a:avLst/>
          </a:prstGeom>
        </p:spPr>
      </p:pic>
      <p:pic>
        <p:nvPicPr>
          <p:cNvPr id="18" name="Accenture_Interactive" hidden="1"/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8798" y="6340779"/>
            <a:ext cx="2042452" cy="361084"/>
          </a:xfrm>
          <a:prstGeom prst="rect">
            <a:avLst/>
          </a:prstGeom>
        </p:spPr>
      </p:pic>
      <p:pic>
        <p:nvPicPr>
          <p:cNvPr id="13" name="Accenture_Analytics" hidden="1"/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8798" y="6338634"/>
            <a:ext cx="2024293" cy="362363"/>
          </a:xfrm>
          <a:prstGeom prst="rect">
            <a:avLst/>
          </a:prstGeom>
        </p:spPr>
      </p:pic>
      <p:pic>
        <p:nvPicPr>
          <p:cNvPr id="20" name="Accenture_Digital" hidden="1"/>
          <p:cNvPicPr>
            <a:picLocks noChangeAspect="1"/>
          </p:cNvPicPr>
          <p:nvPr userDrawn="1"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6280" y="6246019"/>
            <a:ext cx="1545637" cy="331832"/>
          </a:xfrm>
          <a:prstGeom prst="rect">
            <a:avLst/>
          </a:prstGeom>
        </p:spPr>
      </p:pic>
      <p:pic>
        <p:nvPicPr>
          <p:cNvPr id="15" name="Accenture_Consulting" hidden="1"/>
          <p:cNvPicPr>
            <a:picLocks noChangeAspect="1"/>
          </p:cNvPicPr>
          <p:nvPr userDrawn="1"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8799" y="6244783"/>
            <a:ext cx="1942440" cy="330692"/>
          </a:xfrm>
          <a:prstGeom prst="rect">
            <a:avLst/>
          </a:prstGeom>
        </p:spPr>
      </p:pic>
      <p:grpSp>
        <p:nvGrpSpPr>
          <p:cNvPr id="23" name="Accenture_Master"/>
          <p:cNvGrpSpPr/>
          <p:nvPr userDrawn="1"/>
        </p:nvGrpSpPr>
        <p:grpSpPr>
          <a:xfrm>
            <a:off x="345019" y="6249814"/>
            <a:ext cx="957526" cy="276934"/>
            <a:chOff x="476250" y="397668"/>
            <a:chExt cx="2195577" cy="635000"/>
          </a:xfrm>
        </p:grpSpPr>
        <p:sp>
          <p:nvSpPr>
            <p:cNvPr id="24" name="Freeform 23"/>
            <p:cNvSpPr>
              <a:spLocks/>
            </p:cNvSpPr>
            <p:nvPr/>
          </p:nvSpPr>
          <p:spPr bwMode="auto">
            <a:xfrm>
              <a:off x="1758865" y="397668"/>
              <a:ext cx="206059" cy="214470"/>
            </a:xfrm>
            <a:custGeom>
              <a:avLst/>
              <a:gdLst>
                <a:gd name="T0" fmla="*/ 0 w 72"/>
                <a:gd name="T1" fmla="*/ 0 h 74"/>
                <a:gd name="T2" fmla="*/ 0 w 72"/>
                <a:gd name="T3" fmla="*/ 2 h 74"/>
                <a:gd name="T4" fmla="*/ 0 w 72"/>
                <a:gd name="T5" fmla="*/ 16 h 74"/>
                <a:gd name="T6" fmla="*/ 53 w 72"/>
                <a:gd name="T7" fmla="*/ 37 h 74"/>
                <a:gd name="T8" fmla="*/ 0 w 72"/>
                <a:gd name="T9" fmla="*/ 57 h 74"/>
                <a:gd name="T10" fmla="*/ 0 w 72"/>
                <a:gd name="T11" fmla="*/ 74 h 74"/>
                <a:gd name="T12" fmla="*/ 72 w 72"/>
                <a:gd name="T13" fmla="*/ 44 h 74"/>
                <a:gd name="T14" fmla="*/ 72 w 72"/>
                <a:gd name="T15" fmla="*/ 29 h 74"/>
                <a:gd name="T16" fmla="*/ 0 w 72"/>
                <a:gd name="T17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2" h="74">
                  <a:moveTo>
                    <a:pt x="0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46" y="34"/>
                    <a:pt x="53" y="37"/>
                  </a:cubicBezTo>
                  <a:cubicBezTo>
                    <a:pt x="46" y="40"/>
                    <a:pt x="0" y="57"/>
                    <a:pt x="0" y="57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72" y="44"/>
                    <a:pt x="72" y="44"/>
                    <a:pt x="72" y="44"/>
                  </a:cubicBezTo>
                  <a:cubicBezTo>
                    <a:pt x="72" y="29"/>
                    <a:pt x="72" y="29"/>
                    <a:pt x="72" y="2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6ABC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dirty="0"/>
            </a:p>
          </p:txBody>
        </p:sp>
        <p:pic>
          <p:nvPicPr>
            <p:cNvPr id="25" name="Accenture Black"/>
            <p:cNvPicPr>
              <a:picLocks noChangeAspect="1"/>
            </p:cNvPicPr>
            <p:nvPr userDrawn="1"/>
          </p:nvPicPr>
          <p:blipFill>
            <a:blip r:embed="rId10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76250" y="641561"/>
              <a:ext cx="2195577" cy="391107"/>
            </a:xfrm>
            <a:prstGeom prst="rect">
              <a:avLst/>
            </a:prstGeom>
          </p:spPr>
        </p:pic>
      </p:grpSp>
      <p:sp>
        <p:nvSpPr>
          <p:cNvPr id="16" name="TextBox 3"/>
          <p:cNvSpPr txBox="1"/>
          <p:nvPr userDrawn="1"/>
        </p:nvSpPr>
        <p:spPr>
          <a:xfrm>
            <a:off x="4102872" y="6407924"/>
            <a:ext cx="3986256" cy="1384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815350" rtl="0" eaLnBrk="1" latinLnBrk="0" hangingPunct="1">
              <a:defRPr sz="16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07674" algn="l" defTabSz="815350" rtl="0" eaLnBrk="1" latinLnBrk="0" hangingPunct="1">
              <a:defRPr sz="16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5350" algn="l" defTabSz="815350" rtl="0" eaLnBrk="1" latinLnBrk="0" hangingPunct="1">
              <a:defRPr sz="16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23023" algn="l" defTabSz="815350" rtl="0" eaLnBrk="1" latinLnBrk="0" hangingPunct="1">
              <a:defRPr sz="16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30697" algn="l" defTabSz="815350" rtl="0" eaLnBrk="1" latinLnBrk="0" hangingPunct="1">
              <a:defRPr sz="16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38372" algn="l" defTabSz="815350" rtl="0" eaLnBrk="1" latinLnBrk="0" hangingPunct="1">
              <a:defRPr sz="16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46046" algn="l" defTabSz="815350" rtl="0" eaLnBrk="1" latinLnBrk="0" hangingPunct="1">
              <a:defRPr sz="16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53719" algn="l" defTabSz="815350" rtl="0" eaLnBrk="1" latinLnBrk="0" hangingPunct="1">
              <a:defRPr sz="16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61394" algn="l" defTabSz="815350" rtl="0" eaLnBrk="1" latinLnBrk="0" hangingPunct="1">
              <a:defRPr sz="16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ctr" defTabSz="1087106" rtl="0" eaLnBrk="1" latinLnBrk="0" hangingPunct="1"/>
            <a:r>
              <a:rPr lang="en-US" sz="900" b="0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Copyright © 2017 Accenture  All rights reserved.</a:t>
            </a:r>
            <a:endParaRPr lang="en-AU" sz="900" b="0" i="0" kern="120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084104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Divider">
    <p:bg>
      <p:bgPr>
        <a:gradFill>
          <a:gsLst>
            <a:gs pos="0">
              <a:srgbClr val="F1F3F2"/>
            </a:gs>
            <a:gs pos="37000">
              <a:srgbClr val="F7F7F7"/>
            </a:gs>
            <a:gs pos="68500">
              <a:srgbClr val="FAFAFA"/>
            </a:gs>
            <a:gs pos="100000">
              <a:schemeClr val="bg1"/>
            </a:gs>
          </a:gsLst>
          <a:lin ang="1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 userDrawn="1">
            <p:ph type="title" hasCustomPrompt="1"/>
          </p:nvPr>
        </p:nvSpPr>
        <p:spPr>
          <a:xfrm>
            <a:off x="354848" y="3500438"/>
            <a:ext cx="8541502" cy="1213672"/>
          </a:xfrm>
        </p:spPr>
        <p:txBody>
          <a:bodyPr/>
          <a:lstStyle>
            <a:lvl1pPr>
              <a:lnSpc>
                <a:spcPct val="80000"/>
              </a:lnSpc>
              <a:defRPr sz="5867" cap="all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Divider: BASIC 1</a:t>
            </a:r>
          </a:p>
        </p:txBody>
      </p:sp>
      <p:sp>
        <p:nvSpPr>
          <p:cNvPr id="9" name="Slide Number Placeholder 8"/>
          <p:cNvSpPr>
            <a:spLocks noGrp="1"/>
          </p:cNvSpPr>
          <p:nvPr userDrawn="1"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D558541-60C9-42A2-8392-FF12533A6B7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4" name="Accenture_Technology" hidden="1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8798" y="6243985"/>
            <a:ext cx="2024293" cy="333289"/>
          </a:xfrm>
          <a:prstGeom prst="rect">
            <a:avLst/>
          </a:prstGeom>
        </p:spPr>
      </p:pic>
      <p:pic>
        <p:nvPicPr>
          <p:cNvPr id="19" name="Accenture_Strategy" hidden="1"/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5018" y="6243522"/>
            <a:ext cx="1728810" cy="328803"/>
          </a:xfrm>
          <a:prstGeom prst="rect">
            <a:avLst/>
          </a:prstGeom>
        </p:spPr>
      </p:pic>
      <p:pic>
        <p:nvPicPr>
          <p:cNvPr id="17" name="Accenture_Operations" hidden="1"/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5018" y="6249206"/>
            <a:ext cx="1974320" cy="327194"/>
          </a:xfrm>
          <a:prstGeom prst="rect">
            <a:avLst/>
          </a:prstGeom>
        </p:spPr>
      </p:pic>
      <p:pic>
        <p:nvPicPr>
          <p:cNvPr id="22" name="Accenture_Mobility" hidden="1"/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4963" y="6340779"/>
            <a:ext cx="2046287" cy="362415"/>
          </a:xfrm>
          <a:prstGeom prst="rect">
            <a:avLst/>
          </a:prstGeom>
        </p:spPr>
      </p:pic>
      <p:pic>
        <p:nvPicPr>
          <p:cNvPr id="18" name="Accenture_Interactive" hidden="1"/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8798" y="6340779"/>
            <a:ext cx="2042452" cy="361084"/>
          </a:xfrm>
          <a:prstGeom prst="rect">
            <a:avLst/>
          </a:prstGeom>
        </p:spPr>
      </p:pic>
      <p:pic>
        <p:nvPicPr>
          <p:cNvPr id="13" name="Accenture_Analytics" hidden="1"/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8798" y="6338634"/>
            <a:ext cx="2024293" cy="362363"/>
          </a:xfrm>
          <a:prstGeom prst="rect">
            <a:avLst/>
          </a:prstGeom>
        </p:spPr>
      </p:pic>
      <p:pic>
        <p:nvPicPr>
          <p:cNvPr id="20" name="Accenture_Digital" hidden="1"/>
          <p:cNvPicPr>
            <a:picLocks noChangeAspect="1"/>
          </p:cNvPicPr>
          <p:nvPr userDrawn="1"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6280" y="6246019"/>
            <a:ext cx="1545637" cy="331832"/>
          </a:xfrm>
          <a:prstGeom prst="rect">
            <a:avLst/>
          </a:prstGeom>
        </p:spPr>
      </p:pic>
      <p:pic>
        <p:nvPicPr>
          <p:cNvPr id="15" name="Accenture_Consulting" hidden="1"/>
          <p:cNvPicPr>
            <a:picLocks noChangeAspect="1"/>
          </p:cNvPicPr>
          <p:nvPr userDrawn="1"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8799" y="6244783"/>
            <a:ext cx="1942440" cy="330692"/>
          </a:xfrm>
          <a:prstGeom prst="rect">
            <a:avLst/>
          </a:prstGeom>
        </p:spPr>
      </p:pic>
      <p:grpSp>
        <p:nvGrpSpPr>
          <p:cNvPr id="23" name="Accenture_Master"/>
          <p:cNvGrpSpPr/>
          <p:nvPr userDrawn="1"/>
        </p:nvGrpSpPr>
        <p:grpSpPr>
          <a:xfrm>
            <a:off x="345019" y="6249814"/>
            <a:ext cx="957526" cy="276934"/>
            <a:chOff x="476250" y="397668"/>
            <a:chExt cx="2195577" cy="635000"/>
          </a:xfrm>
        </p:grpSpPr>
        <p:sp>
          <p:nvSpPr>
            <p:cNvPr id="24" name="Freeform 23"/>
            <p:cNvSpPr>
              <a:spLocks/>
            </p:cNvSpPr>
            <p:nvPr/>
          </p:nvSpPr>
          <p:spPr bwMode="auto">
            <a:xfrm>
              <a:off x="1758865" y="397668"/>
              <a:ext cx="206059" cy="214470"/>
            </a:xfrm>
            <a:custGeom>
              <a:avLst/>
              <a:gdLst>
                <a:gd name="T0" fmla="*/ 0 w 72"/>
                <a:gd name="T1" fmla="*/ 0 h 74"/>
                <a:gd name="T2" fmla="*/ 0 w 72"/>
                <a:gd name="T3" fmla="*/ 2 h 74"/>
                <a:gd name="T4" fmla="*/ 0 w 72"/>
                <a:gd name="T5" fmla="*/ 16 h 74"/>
                <a:gd name="T6" fmla="*/ 53 w 72"/>
                <a:gd name="T7" fmla="*/ 37 h 74"/>
                <a:gd name="T8" fmla="*/ 0 w 72"/>
                <a:gd name="T9" fmla="*/ 57 h 74"/>
                <a:gd name="T10" fmla="*/ 0 w 72"/>
                <a:gd name="T11" fmla="*/ 74 h 74"/>
                <a:gd name="T12" fmla="*/ 72 w 72"/>
                <a:gd name="T13" fmla="*/ 44 h 74"/>
                <a:gd name="T14" fmla="*/ 72 w 72"/>
                <a:gd name="T15" fmla="*/ 29 h 74"/>
                <a:gd name="T16" fmla="*/ 0 w 72"/>
                <a:gd name="T17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2" h="74">
                  <a:moveTo>
                    <a:pt x="0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46" y="34"/>
                    <a:pt x="53" y="37"/>
                  </a:cubicBezTo>
                  <a:cubicBezTo>
                    <a:pt x="46" y="40"/>
                    <a:pt x="0" y="57"/>
                    <a:pt x="0" y="57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72" y="44"/>
                    <a:pt x="72" y="44"/>
                    <a:pt x="72" y="44"/>
                  </a:cubicBezTo>
                  <a:cubicBezTo>
                    <a:pt x="72" y="29"/>
                    <a:pt x="72" y="29"/>
                    <a:pt x="72" y="2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6ABC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dirty="0"/>
            </a:p>
          </p:txBody>
        </p:sp>
        <p:pic>
          <p:nvPicPr>
            <p:cNvPr id="25" name="Accenture Black"/>
            <p:cNvPicPr>
              <a:picLocks noChangeAspect="1"/>
            </p:cNvPicPr>
            <p:nvPr userDrawn="1"/>
          </p:nvPicPr>
          <p:blipFill>
            <a:blip r:embed="rId10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76250" y="641561"/>
              <a:ext cx="2195577" cy="391107"/>
            </a:xfrm>
            <a:prstGeom prst="rect">
              <a:avLst/>
            </a:prstGeom>
          </p:spPr>
        </p:pic>
      </p:grpSp>
      <p:grpSp>
        <p:nvGrpSpPr>
          <p:cNvPr id="28" name="Group 27"/>
          <p:cNvGrpSpPr/>
          <p:nvPr userDrawn="1"/>
        </p:nvGrpSpPr>
        <p:grpSpPr>
          <a:xfrm>
            <a:off x="362429" y="495300"/>
            <a:ext cx="2298344" cy="2346169"/>
            <a:chOff x="336907" y="342900"/>
            <a:chExt cx="2298344" cy="2346169"/>
          </a:xfrm>
          <a:gradFill>
            <a:gsLst>
              <a:gs pos="0">
                <a:srgbClr val="6FCAC8"/>
              </a:gs>
              <a:gs pos="100000">
                <a:srgbClr val="6ABC45"/>
              </a:gs>
            </a:gsLst>
            <a:lin ang="0" scaled="0"/>
          </a:gradFill>
        </p:grpSpPr>
        <p:sp>
          <p:nvSpPr>
            <p:cNvPr id="29" name="Freeform 12"/>
            <p:cNvSpPr>
              <a:spLocks/>
            </p:cNvSpPr>
            <p:nvPr userDrawn="1"/>
          </p:nvSpPr>
          <p:spPr bwMode="auto">
            <a:xfrm>
              <a:off x="336907" y="1283172"/>
              <a:ext cx="2298344" cy="1405897"/>
            </a:xfrm>
            <a:custGeom>
              <a:avLst/>
              <a:gdLst>
                <a:gd name="T0" fmla="*/ 0 w 2495"/>
                <a:gd name="T1" fmla="*/ 961 h 1525"/>
                <a:gd name="T2" fmla="*/ 0 w 2495"/>
                <a:gd name="T3" fmla="*/ 961 h 1525"/>
                <a:gd name="T4" fmla="*/ 0 w 2495"/>
                <a:gd name="T5" fmla="*/ 1525 h 1525"/>
                <a:gd name="T6" fmla="*/ 2495 w 2495"/>
                <a:gd name="T7" fmla="*/ 512 h 1525"/>
                <a:gd name="T8" fmla="*/ 2495 w 2495"/>
                <a:gd name="T9" fmla="*/ 0 h 1525"/>
                <a:gd name="T10" fmla="*/ 0 w 2495"/>
                <a:gd name="T11" fmla="*/ 961 h 1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95" h="1525">
                  <a:moveTo>
                    <a:pt x="0" y="961"/>
                  </a:moveTo>
                  <a:cubicBezTo>
                    <a:pt x="0" y="961"/>
                    <a:pt x="0" y="961"/>
                    <a:pt x="0" y="961"/>
                  </a:cubicBezTo>
                  <a:cubicBezTo>
                    <a:pt x="0" y="1525"/>
                    <a:pt x="0" y="1525"/>
                    <a:pt x="0" y="1525"/>
                  </a:cubicBezTo>
                  <a:cubicBezTo>
                    <a:pt x="2495" y="512"/>
                    <a:pt x="2495" y="512"/>
                    <a:pt x="2495" y="512"/>
                  </a:cubicBezTo>
                  <a:cubicBezTo>
                    <a:pt x="2495" y="0"/>
                    <a:pt x="2495" y="0"/>
                    <a:pt x="2495" y="0"/>
                  </a:cubicBezTo>
                  <a:lnTo>
                    <a:pt x="0" y="961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dirty="0"/>
            </a:p>
          </p:txBody>
        </p:sp>
        <p:sp>
          <p:nvSpPr>
            <p:cNvPr id="30" name="Freeform 29"/>
            <p:cNvSpPr>
              <a:spLocks/>
            </p:cNvSpPr>
            <p:nvPr userDrawn="1"/>
          </p:nvSpPr>
          <p:spPr bwMode="auto">
            <a:xfrm>
              <a:off x="336907" y="342900"/>
              <a:ext cx="2298344" cy="1412213"/>
            </a:xfrm>
            <a:custGeom>
              <a:avLst/>
              <a:gdLst>
                <a:gd name="T0" fmla="*/ 2495 w 2495"/>
                <a:gd name="T1" fmla="*/ 1532 h 1532"/>
                <a:gd name="T2" fmla="*/ 2495 w 2495"/>
                <a:gd name="T3" fmla="*/ 1013 h 1532"/>
                <a:gd name="T4" fmla="*/ 0 w 2495"/>
                <a:gd name="T5" fmla="*/ 0 h 1532"/>
                <a:gd name="T6" fmla="*/ 0 w 2495"/>
                <a:gd name="T7" fmla="*/ 565 h 1532"/>
                <a:gd name="T8" fmla="*/ 2494 w 2495"/>
                <a:gd name="T9" fmla="*/ 1532 h 1532"/>
                <a:gd name="T10" fmla="*/ 2495 w 2495"/>
                <a:gd name="T11" fmla="*/ 1532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95" h="1532">
                  <a:moveTo>
                    <a:pt x="2495" y="1532"/>
                  </a:moveTo>
                  <a:cubicBezTo>
                    <a:pt x="2495" y="1013"/>
                    <a:pt x="2495" y="1013"/>
                    <a:pt x="2495" y="101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65"/>
                    <a:pt x="0" y="565"/>
                    <a:pt x="0" y="565"/>
                  </a:cubicBezTo>
                  <a:cubicBezTo>
                    <a:pt x="812" y="880"/>
                    <a:pt x="1906" y="1304"/>
                    <a:pt x="2494" y="1532"/>
                  </a:cubicBezTo>
                  <a:lnTo>
                    <a:pt x="2495" y="1532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dirty="0"/>
            </a:p>
          </p:txBody>
        </p:sp>
      </p:grpSp>
      <p:sp>
        <p:nvSpPr>
          <p:cNvPr id="21" name="TextBox 3"/>
          <p:cNvSpPr txBox="1"/>
          <p:nvPr userDrawn="1"/>
        </p:nvSpPr>
        <p:spPr>
          <a:xfrm>
            <a:off x="4102872" y="6407924"/>
            <a:ext cx="3986256" cy="1384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815350" rtl="0" eaLnBrk="1" latinLnBrk="0" hangingPunct="1">
              <a:defRPr sz="16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07674" algn="l" defTabSz="815350" rtl="0" eaLnBrk="1" latinLnBrk="0" hangingPunct="1">
              <a:defRPr sz="16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5350" algn="l" defTabSz="815350" rtl="0" eaLnBrk="1" latinLnBrk="0" hangingPunct="1">
              <a:defRPr sz="16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23023" algn="l" defTabSz="815350" rtl="0" eaLnBrk="1" latinLnBrk="0" hangingPunct="1">
              <a:defRPr sz="16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30697" algn="l" defTabSz="815350" rtl="0" eaLnBrk="1" latinLnBrk="0" hangingPunct="1">
              <a:defRPr sz="16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38372" algn="l" defTabSz="815350" rtl="0" eaLnBrk="1" latinLnBrk="0" hangingPunct="1">
              <a:defRPr sz="16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46046" algn="l" defTabSz="815350" rtl="0" eaLnBrk="1" latinLnBrk="0" hangingPunct="1">
              <a:defRPr sz="16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53719" algn="l" defTabSz="815350" rtl="0" eaLnBrk="1" latinLnBrk="0" hangingPunct="1">
              <a:defRPr sz="16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61394" algn="l" defTabSz="815350" rtl="0" eaLnBrk="1" latinLnBrk="0" hangingPunct="1">
              <a:defRPr sz="16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ctr" defTabSz="1087106" rtl="0" eaLnBrk="1" latinLnBrk="0" hangingPunct="1"/>
            <a:r>
              <a:rPr lang="en-US" sz="900" b="0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Copyright © 2017 Accenture  All rights reserved.</a:t>
            </a:r>
            <a:endParaRPr lang="en-AU" sz="900" b="0" i="0" kern="120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712462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">
    <p:bg>
      <p:bgPr>
        <a:gradFill>
          <a:gsLst>
            <a:gs pos="0">
              <a:srgbClr val="08BBEE"/>
            </a:gs>
            <a:gs pos="100000">
              <a:srgbClr val="6ABC45"/>
            </a:gs>
          </a:gsLst>
          <a:lin ang="4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334963" y="3500438"/>
            <a:ext cx="8561387" cy="1213672"/>
          </a:xfrm>
        </p:spPr>
        <p:txBody>
          <a:bodyPr/>
          <a:lstStyle>
            <a:lvl1pPr>
              <a:lnSpc>
                <a:spcPct val="80000"/>
              </a:lnSpc>
              <a:defRPr sz="5867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Divider: BAISC 2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D558541-60C9-42A2-8392-FF12533A6B7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4" name="Accenture_Technology_WHITEOUT" hidden="1"/>
          <p:cNvPicPr>
            <a:picLocks noChangeAspect="1"/>
          </p:cNvPicPr>
          <p:nvPr userDrawn="1"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8798" y="6243985"/>
            <a:ext cx="2024293" cy="333289"/>
          </a:xfrm>
          <a:prstGeom prst="rect">
            <a:avLst/>
          </a:prstGeom>
        </p:spPr>
      </p:pic>
      <p:pic>
        <p:nvPicPr>
          <p:cNvPr id="2" name="Accenture_Technology_WHITE" hidden="1"/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8798" y="6252578"/>
            <a:ext cx="2023200" cy="324696"/>
          </a:xfrm>
          <a:prstGeom prst="rect">
            <a:avLst/>
          </a:prstGeom>
        </p:spPr>
      </p:pic>
      <p:pic>
        <p:nvPicPr>
          <p:cNvPr id="18" name="Accenture_Strategy_WHITEOUT" hidden="1"/>
          <p:cNvPicPr>
            <a:picLocks noChangeAspect="1"/>
          </p:cNvPicPr>
          <p:nvPr userDrawn="1"/>
        </p:nvPicPr>
        <p:blipFill>
          <a:blip r:embed="rId5" cstate="hq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5018" y="6243522"/>
            <a:ext cx="1728810" cy="328803"/>
          </a:xfrm>
          <a:prstGeom prst="rect">
            <a:avLst/>
          </a:prstGeom>
        </p:spPr>
      </p:pic>
      <p:pic>
        <p:nvPicPr>
          <p:cNvPr id="5" name="Accenture_Strategy_WHITE" hidden="1"/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5018" y="6243676"/>
            <a:ext cx="1728000" cy="328649"/>
          </a:xfrm>
          <a:prstGeom prst="rect">
            <a:avLst/>
          </a:prstGeom>
        </p:spPr>
      </p:pic>
      <p:pic>
        <p:nvPicPr>
          <p:cNvPr id="28" name="Accenture_Operations_WHITEOUT" hidden="1"/>
          <p:cNvPicPr>
            <a:picLocks noChangeAspect="1"/>
          </p:cNvPicPr>
          <p:nvPr userDrawn="1"/>
        </p:nvPicPr>
        <p:blipFill>
          <a:blip r:embed="rId8" cstate="hq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6538" y="6249458"/>
            <a:ext cx="1972800" cy="326942"/>
          </a:xfrm>
          <a:prstGeom prst="rect">
            <a:avLst/>
          </a:prstGeom>
        </p:spPr>
      </p:pic>
      <p:pic>
        <p:nvPicPr>
          <p:cNvPr id="7" name="Accenture_Operations_WHITE" hidden="1"/>
          <p:cNvPicPr>
            <a:picLocks noChangeAspect="1"/>
          </p:cNvPicPr>
          <p:nvPr userDrawn="1"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6538" y="6249458"/>
            <a:ext cx="1972800" cy="326942"/>
          </a:xfrm>
          <a:prstGeom prst="rect">
            <a:avLst/>
          </a:prstGeom>
        </p:spPr>
      </p:pic>
      <p:pic>
        <p:nvPicPr>
          <p:cNvPr id="30" name="Accenture_Mobility_WHITEOUT" hidden="1"/>
          <p:cNvPicPr>
            <a:picLocks noChangeAspect="1"/>
          </p:cNvPicPr>
          <p:nvPr userDrawn="1"/>
        </p:nvPicPr>
        <p:blipFill>
          <a:blip r:embed="rId11" cstate="hq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4963" y="6341042"/>
            <a:ext cx="2044800" cy="362152"/>
          </a:xfrm>
          <a:prstGeom prst="rect">
            <a:avLst/>
          </a:prstGeom>
        </p:spPr>
      </p:pic>
      <p:pic>
        <p:nvPicPr>
          <p:cNvPr id="12" name="Accenture_Mobility_WHITE" hidden="1"/>
          <p:cNvPicPr>
            <a:picLocks noChangeAspect="1"/>
          </p:cNvPicPr>
          <p:nvPr userDrawn="1"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4963" y="6341042"/>
            <a:ext cx="2044800" cy="362152"/>
          </a:xfrm>
          <a:prstGeom prst="rect">
            <a:avLst/>
          </a:prstGeom>
        </p:spPr>
      </p:pic>
      <p:pic>
        <p:nvPicPr>
          <p:cNvPr id="29" name="Accenture_Interactive_WHITEOUT" hidden="1"/>
          <p:cNvPicPr>
            <a:picLocks noChangeAspect="1"/>
          </p:cNvPicPr>
          <p:nvPr userDrawn="1"/>
        </p:nvPicPr>
        <p:blipFill>
          <a:blip r:embed="rId14" cstate="hqprint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8798" y="6341000"/>
            <a:ext cx="2041200" cy="360863"/>
          </a:xfrm>
          <a:prstGeom prst="rect">
            <a:avLst/>
          </a:prstGeom>
        </p:spPr>
      </p:pic>
      <p:pic>
        <p:nvPicPr>
          <p:cNvPr id="10" name="Accenture_Interactive_WHITE" hidden="1"/>
          <p:cNvPicPr>
            <a:picLocks noChangeAspect="1"/>
          </p:cNvPicPr>
          <p:nvPr userDrawn="1"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8798" y="6341000"/>
            <a:ext cx="2041200" cy="360863"/>
          </a:xfrm>
          <a:prstGeom prst="rect">
            <a:avLst/>
          </a:prstGeom>
        </p:spPr>
      </p:pic>
      <p:pic>
        <p:nvPicPr>
          <p:cNvPr id="27" name="Accenture_Analytics_WHITEOUT" hidden="1"/>
          <p:cNvPicPr>
            <a:picLocks noChangeAspect="1"/>
          </p:cNvPicPr>
          <p:nvPr userDrawn="1"/>
        </p:nvPicPr>
        <p:blipFill>
          <a:blip r:embed="rId17" cstate="hqprint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8798" y="6338829"/>
            <a:ext cx="2023200" cy="362168"/>
          </a:xfrm>
          <a:prstGeom prst="rect">
            <a:avLst/>
          </a:prstGeom>
        </p:spPr>
      </p:pic>
      <p:pic>
        <p:nvPicPr>
          <p:cNvPr id="6" name="Accenture_Analytics_WHITE" hidden="1"/>
          <p:cNvPicPr>
            <a:picLocks noChangeAspect="1"/>
          </p:cNvPicPr>
          <p:nvPr userDrawn="1"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8798" y="6338829"/>
            <a:ext cx="2023200" cy="362168"/>
          </a:xfrm>
          <a:prstGeom prst="rect">
            <a:avLst/>
          </a:prstGeom>
        </p:spPr>
      </p:pic>
      <p:pic>
        <p:nvPicPr>
          <p:cNvPr id="16" name="Accenture_Digital_WHITEOUT" hidden="1"/>
          <p:cNvPicPr>
            <a:picLocks noChangeAspect="1"/>
          </p:cNvPicPr>
          <p:nvPr userDrawn="1"/>
        </p:nvPicPr>
        <p:blipFill>
          <a:blip r:embed="rId20" cstate="hqprint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6280" y="6246019"/>
            <a:ext cx="1545637" cy="331832"/>
          </a:xfrm>
          <a:prstGeom prst="rect">
            <a:avLst/>
          </a:prstGeom>
        </p:spPr>
      </p:pic>
      <p:pic>
        <p:nvPicPr>
          <p:cNvPr id="8" name="Accenture_Digital_WHITE" hidden="1"/>
          <p:cNvPicPr>
            <a:picLocks noChangeAspect="1"/>
          </p:cNvPicPr>
          <p:nvPr userDrawn="1"/>
        </p:nvPicPr>
        <p:blipFill>
          <a:blip r:embed="rId2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6280" y="6246285"/>
            <a:ext cx="1544400" cy="331566"/>
          </a:xfrm>
          <a:prstGeom prst="rect">
            <a:avLst/>
          </a:prstGeom>
        </p:spPr>
      </p:pic>
      <p:pic>
        <p:nvPicPr>
          <p:cNvPr id="15" name="Accenture_Consulting_WHITEOUT" hidden="1"/>
          <p:cNvPicPr>
            <a:picLocks noChangeAspect="1"/>
          </p:cNvPicPr>
          <p:nvPr userDrawn="1"/>
        </p:nvPicPr>
        <p:blipFill>
          <a:blip r:embed="rId23" cstate="hqprint"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8799" y="6244783"/>
            <a:ext cx="1942440" cy="330692"/>
          </a:xfrm>
          <a:prstGeom prst="rect">
            <a:avLst/>
          </a:prstGeom>
        </p:spPr>
      </p:pic>
      <p:pic>
        <p:nvPicPr>
          <p:cNvPr id="4" name="Accenture_Consulting_WHITE" hidden="1"/>
          <p:cNvPicPr>
            <a:picLocks noChangeAspect="1"/>
          </p:cNvPicPr>
          <p:nvPr userDrawn="1"/>
        </p:nvPicPr>
        <p:blipFill>
          <a:blip r:embed="rId2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239" y="6244518"/>
            <a:ext cx="1944000" cy="330957"/>
          </a:xfrm>
          <a:prstGeom prst="rect">
            <a:avLst/>
          </a:prstGeom>
        </p:spPr>
      </p:pic>
      <p:grpSp>
        <p:nvGrpSpPr>
          <p:cNvPr id="23" name="Accenture_Master"/>
          <p:cNvGrpSpPr/>
          <p:nvPr userDrawn="1"/>
        </p:nvGrpSpPr>
        <p:grpSpPr>
          <a:xfrm>
            <a:off x="345019" y="6246662"/>
            <a:ext cx="957526" cy="277705"/>
            <a:chOff x="457202" y="420673"/>
            <a:chExt cx="2182661" cy="633434"/>
          </a:xfrm>
        </p:grpSpPr>
        <p:sp>
          <p:nvSpPr>
            <p:cNvPr id="24" name="Freeform 6"/>
            <p:cNvSpPr>
              <a:spLocks noEditPoints="1"/>
            </p:cNvSpPr>
            <p:nvPr userDrawn="1"/>
          </p:nvSpPr>
          <p:spPr bwMode="auto">
            <a:xfrm>
              <a:off x="457202" y="668790"/>
              <a:ext cx="2182661" cy="385317"/>
            </a:xfrm>
            <a:custGeom>
              <a:avLst/>
              <a:gdLst>
                <a:gd name="T0" fmla="*/ 35 w 765"/>
                <a:gd name="T1" fmla="*/ 118 h 135"/>
                <a:gd name="T2" fmla="*/ 56 w 765"/>
                <a:gd name="T3" fmla="*/ 88 h 135"/>
                <a:gd name="T4" fmla="*/ 78 w 765"/>
                <a:gd name="T5" fmla="*/ 62 h 135"/>
                <a:gd name="T6" fmla="*/ 4 w 765"/>
                <a:gd name="T7" fmla="*/ 62 h 135"/>
                <a:gd name="T8" fmla="*/ 42 w 765"/>
                <a:gd name="T9" fmla="*/ 47 h 135"/>
                <a:gd name="T10" fmla="*/ 56 w 765"/>
                <a:gd name="T11" fmla="*/ 75 h 135"/>
                <a:gd name="T12" fmla="*/ 30 w 765"/>
                <a:gd name="T13" fmla="*/ 135 h 135"/>
                <a:gd name="T14" fmla="*/ 56 w 765"/>
                <a:gd name="T15" fmla="*/ 121 h 135"/>
                <a:gd name="T16" fmla="*/ 78 w 765"/>
                <a:gd name="T17" fmla="*/ 132 h 135"/>
                <a:gd name="T18" fmla="*/ 132 w 765"/>
                <a:gd name="T19" fmla="*/ 47 h 135"/>
                <a:gd name="T20" fmla="*/ 154 w 765"/>
                <a:gd name="T21" fmla="*/ 118 h 135"/>
                <a:gd name="T22" fmla="*/ 171 w 765"/>
                <a:gd name="T23" fmla="*/ 130 h 135"/>
                <a:gd name="T24" fmla="*/ 88 w 765"/>
                <a:gd name="T25" fmla="*/ 78 h 135"/>
                <a:gd name="T26" fmla="*/ 172 w 765"/>
                <a:gd name="T27" fmla="*/ 67 h 135"/>
                <a:gd name="T28" fmla="*/ 236 w 765"/>
                <a:gd name="T29" fmla="*/ 67 h 135"/>
                <a:gd name="T30" fmla="*/ 202 w 765"/>
                <a:gd name="T31" fmla="*/ 74 h 135"/>
                <a:gd name="T32" fmla="*/ 260 w 765"/>
                <a:gd name="T33" fmla="*/ 116 h 135"/>
                <a:gd name="T34" fmla="*/ 231 w 765"/>
                <a:gd name="T35" fmla="*/ 135 h 135"/>
                <a:gd name="T36" fmla="*/ 223 w 765"/>
                <a:gd name="T37" fmla="*/ 31 h 135"/>
                <a:gd name="T38" fmla="*/ 236 w 765"/>
                <a:gd name="T39" fmla="*/ 67 h 135"/>
                <a:gd name="T40" fmla="*/ 291 w 765"/>
                <a:gd name="T41" fmla="*/ 63 h 135"/>
                <a:gd name="T42" fmla="*/ 327 w 765"/>
                <a:gd name="T43" fmla="*/ 63 h 135"/>
                <a:gd name="T44" fmla="*/ 349 w 765"/>
                <a:gd name="T45" fmla="*/ 71 h 135"/>
                <a:gd name="T46" fmla="*/ 269 w 765"/>
                <a:gd name="T47" fmla="*/ 77 h 135"/>
                <a:gd name="T48" fmla="*/ 347 w 765"/>
                <a:gd name="T49" fmla="*/ 131 h 135"/>
                <a:gd name="T50" fmla="*/ 328 w 765"/>
                <a:gd name="T51" fmla="*/ 118 h 135"/>
                <a:gd name="T52" fmla="*/ 349 w 765"/>
                <a:gd name="T53" fmla="*/ 77 h 135"/>
                <a:gd name="T54" fmla="*/ 418 w 765"/>
                <a:gd name="T55" fmla="*/ 76 h 135"/>
                <a:gd name="T56" fmla="*/ 408 w 765"/>
                <a:gd name="T57" fmla="*/ 52 h 135"/>
                <a:gd name="T58" fmla="*/ 384 w 765"/>
                <a:gd name="T59" fmla="*/ 132 h 135"/>
                <a:gd name="T60" fmla="*/ 361 w 765"/>
                <a:gd name="T61" fmla="*/ 33 h 135"/>
                <a:gd name="T62" fmla="*/ 384 w 765"/>
                <a:gd name="T63" fmla="*/ 51 h 135"/>
                <a:gd name="T64" fmla="*/ 414 w 765"/>
                <a:gd name="T65" fmla="*/ 31 h 135"/>
                <a:gd name="T66" fmla="*/ 441 w 765"/>
                <a:gd name="T67" fmla="*/ 132 h 135"/>
                <a:gd name="T68" fmla="*/ 489 w 765"/>
                <a:gd name="T69" fmla="*/ 49 h 135"/>
                <a:gd name="T70" fmla="*/ 505 w 765"/>
                <a:gd name="T71" fmla="*/ 118 h 135"/>
                <a:gd name="T72" fmla="*/ 516 w 765"/>
                <a:gd name="T73" fmla="*/ 133 h 135"/>
                <a:gd name="T74" fmla="*/ 466 w 765"/>
                <a:gd name="T75" fmla="*/ 107 h 135"/>
                <a:gd name="T76" fmla="*/ 447 w 765"/>
                <a:gd name="T77" fmla="*/ 49 h 135"/>
                <a:gd name="T78" fmla="*/ 466 w 765"/>
                <a:gd name="T79" fmla="*/ 33 h 135"/>
                <a:gd name="T80" fmla="*/ 489 w 765"/>
                <a:gd name="T81" fmla="*/ 0 h 135"/>
                <a:gd name="T82" fmla="*/ 519 w 765"/>
                <a:gd name="T83" fmla="*/ 33 h 135"/>
                <a:gd name="T84" fmla="*/ 489 w 765"/>
                <a:gd name="T85" fmla="*/ 49 h 135"/>
                <a:gd name="T86" fmla="*/ 586 w 765"/>
                <a:gd name="T87" fmla="*/ 114 h 135"/>
                <a:gd name="T88" fmla="*/ 556 w 765"/>
                <a:gd name="T89" fmla="*/ 135 h 135"/>
                <a:gd name="T90" fmla="*/ 529 w 765"/>
                <a:gd name="T91" fmla="*/ 33 h 135"/>
                <a:gd name="T92" fmla="*/ 552 w 765"/>
                <a:gd name="T93" fmla="*/ 90 h 135"/>
                <a:gd name="T94" fmla="*/ 563 w 765"/>
                <a:gd name="T95" fmla="*/ 113 h 135"/>
                <a:gd name="T96" fmla="*/ 586 w 765"/>
                <a:gd name="T97" fmla="*/ 33 h 135"/>
                <a:gd name="T98" fmla="*/ 609 w 765"/>
                <a:gd name="T99" fmla="*/ 132 h 135"/>
                <a:gd name="T100" fmla="*/ 647 w 765"/>
                <a:gd name="T101" fmla="*/ 89 h 135"/>
                <a:gd name="T102" fmla="*/ 624 w 765"/>
                <a:gd name="T103" fmla="*/ 132 h 135"/>
                <a:gd name="T104" fmla="*/ 647 w 765"/>
                <a:gd name="T105" fmla="*/ 33 h 135"/>
                <a:gd name="T106" fmla="*/ 648 w 765"/>
                <a:gd name="T107" fmla="*/ 51 h 135"/>
                <a:gd name="T108" fmla="*/ 680 w 765"/>
                <a:gd name="T109" fmla="*/ 55 h 135"/>
                <a:gd name="T110" fmla="*/ 743 w 765"/>
                <a:gd name="T111" fmla="*/ 63 h 135"/>
                <a:gd name="T112" fmla="*/ 726 w 765"/>
                <a:gd name="T113" fmla="*/ 45 h 135"/>
                <a:gd name="T114" fmla="*/ 765 w 765"/>
                <a:gd name="T115" fmla="*/ 77 h 135"/>
                <a:gd name="T116" fmla="*/ 727 w 765"/>
                <a:gd name="T117" fmla="*/ 31 h 135"/>
                <a:gd name="T118" fmla="*/ 735 w 765"/>
                <a:gd name="T119" fmla="*/ 135 h 135"/>
                <a:gd name="T120" fmla="*/ 763 w 765"/>
                <a:gd name="T121" fmla="*/ 115 h 135"/>
                <a:gd name="T122" fmla="*/ 706 w 765"/>
                <a:gd name="T123" fmla="*/ 77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765" h="135">
                  <a:moveTo>
                    <a:pt x="56" y="88"/>
                  </a:moveTo>
                  <a:cubicBezTo>
                    <a:pt x="56" y="101"/>
                    <a:pt x="51" y="118"/>
                    <a:pt x="35" y="118"/>
                  </a:cubicBezTo>
                  <a:cubicBezTo>
                    <a:pt x="28" y="118"/>
                    <a:pt x="23" y="114"/>
                    <a:pt x="23" y="106"/>
                  </a:cubicBezTo>
                  <a:cubicBezTo>
                    <a:pt x="23" y="91"/>
                    <a:pt x="45" y="88"/>
                    <a:pt x="56" y="88"/>
                  </a:cubicBezTo>
                  <a:close/>
                  <a:moveTo>
                    <a:pt x="78" y="132"/>
                  </a:moveTo>
                  <a:cubicBezTo>
                    <a:pt x="78" y="62"/>
                    <a:pt x="78" y="62"/>
                    <a:pt x="78" y="62"/>
                  </a:cubicBezTo>
                  <a:cubicBezTo>
                    <a:pt x="78" y="38"/>
                    <a:pt x="63" y="31"/>
                    <a:pt x="42" y="31"/>
                  </a:cubicBezTo>
                  <a:cubicBezTo>
                    <a:pt x="21" y="31"/>
                    <a:pt x="4" y="39"/>
                    <a:pt x="4" y="62"/>
                  </a:cubicBezTo>
                  <a:cubicBezTo>
                    <a:pt x="27" y="62"/>
                    <a:pt x="27" y="62"/>
                    <a:pt x="27" y="62"/>
                  </a:cubicBezTo>
                  <a:cubicBezTo>
                    <a:pt x="27" y="52"/>
                    <a:pt x="32" y="47"/>
                    <a:pt x="42" y="47"/>
                  </a:cubicBezTo>
                  <a:cubicBezTo>
                    <a:pt x="53" y="47"/>
                    <a:pt x="56" y="55"/>
                    <a:pt x="56" y="65"/>
                  </a:cubicBezTo>
                  <a:cubicBezTo>
                    <a:pt x="56" y="75"/>
                    <a:pt x="56" y="75"/>
                    <a:pt x="56" y="75"/>
                  </a:cubicBezTo>
                  <a:cubicBezTo>
                    <a:pt x="33" y="76"/>
                    <a:pt x="0" y="79"/>
                    <a:pt x="0" y="109"/>
                  </a:cubicBezTo>
                  <a:cubicBezTo>
                    <a:pt x="0" y="125"/>
                    <a:pt x="14" y="135"/>
                    <a:pt x="30" y="135"/>
                  </a:cubicBezTo>
                  <a:cubicBezTo>
                    <a:pt x="41" y="135"/>
                    <a:pt x="51" y="131"/>
                    <a:pt x="56" y="121"/>
                  </a:cubicBezTo>
                  <a:cubicBezTo>
                    <a:pt x="56" y="121"/>
                    <a:pt x="56" y="121"/>
                    <a:pt x="56" y="121"/>
                  </a:cubicBezTo>
                  <a:cubicBezTo>
                    <a:pt x="56" y="132"/>
                    <a:pt x="56" y="132"/>
                    <a:pt x="56" y="132"/>
                  </a:cubicBezTo>
                  <a:lnTo>
                    <a:pt x="78" y="132"/>
                  </a:lnTo>
                  <a:close/>
                  <a:moveTo>
                    <a:pt x="147" y="67"/>
                  </a:moveTo>
                  <a:cubicBezTo>
                    <a:pt x="147" y="57"/>
                    <a:pt x="144" y="47"/>
                    <a:pt x="132" y="47"/>
                  </a:cubicBezTo>
                  <a:cubicBezTo>
                    <a:pt x="117" y="47"/>
                    <a:pt x="113" y="62"/>
                    <a:pt x="113" y="74"/>
                  </a:cubicBezTo>
                  <a:cubicBezTo>
                    <a:pt x="113" y="99"/>
                    <a:pt x="128" y="118"/>
                    <a:pt x="154" y="118"/>
                  </a:cubicBezTo>
                  <a:cubicBezTo>
                    <a:pt x="160" y="118"/>
                    <a:pt x="165" y="118"/>
                    <a:pt x="171" y="116"/>
                  </a:cubicBezTo>
                  <a:cubicBezTo>
                    <a:pt x="171" y="130"/>
                    <a:pt x="171" y="130"/>
                    <a:pt x="171" y="130"/>
                  </a:cubicBezTo>
                  <a:cubicBezTo>
                    <a:pt x="161" y="133"/>
                    <a:pt x="151" y="135"/>
                    <a:pt x="142" y="135"/>
                  </a:cubicBezTo>
                  <a:cubicBezTo>
                    <a:pt x="106" y="135"/>
                    <a:pt x="88" y="113"/>
                    <a:pt x="88" y="78"/>
                  </a:cubicBezTo>
                  <a:cubicBezTo>
                    <a:pt x="88" y="49"/>
                    <a:pt x="104" y="31"/>
                    <a:pt x="134" y="31"/>
                  </a:cubicBezTo>
                  <a:cubicBezTo>
                    <a:pt x="158" y="31"/>
                    <a:pt x="172" y="42"/>
                    <a:pt x="172" y="67"/>
                  </a:cubicBezTo>
                  <a:lnTo>
                    <a:pt x="147" y="67"/>
                  </a:lnTo>
                  <a:close/>
                  <a:moveTo>
                    <a:pt x="236" y="67"/>
                  </a:moveTo>
                  <a:cubicBezTo>
                    <a:pt x="236" y="57"/>
                    <a:pt x="233" y="47"/>
                    <a:pt x="221" y="47"/>
                  </a:cubicBezTo>
                  <a:cubicBezTo>
                    <a:pt x="206" y="47"/>
                    <a:pt x="202" y="62"/>
                    <a:pt x="202" y="74"/>
                  </a:cubicBezTo>
                  <a:cubicBezTo>
                    <a:pt x="202" y="99"/>
                    <a:pt x="217" y="118"/>
                    <a:pt x="243" y="118"/>
                  </a:cubicBezTo>
                  <a:cubicBezTo>
                    <a:pt x="249" y="118"/>
                    <a:pt x="254" y="118"/>
                    <a:pt x="260" y="116"/>
                  </a:cubicBezTo>
                  <a:cubicBezTo>
                    <a:pt x="260" y="130"/>
                    <a:pt x="260" y="130"/>
                    <a:pt x="260" y="130"/>
                  </a:cubicBezTo>
                  <a:cubicBezTo>
                    <a:pt x="250" y="133"/>
                    <a:pt x="241" y="135"/>
                    <a:pt x="231" y="135"/>
                  </a:cubicBezTo>
                  <a:cubicBezTo>
                    <a:pt x="195" y="135"/>
                    <a:pt x="177" y="113"/>
                    <a:pt x="177" y="78"/>
                  </a:cubicBezTo>
                  <a:cubicBezTo>
                    <a:pt x="177" y="49"/>
                    <a:pt x="193" y="31"/>
                    <a:pt x="223" y="31"/>
                  </a:cubicBezTo>
                  <a:cubicBezTo>
                    <a:pt x="247" y="31"/>
                    <a:pt x="261" y="42"/>
                    <a:pt x="261" y="67"/>
                  </a:cubicBezTo>
                  <a:lnTo>
                    <a:pt x="236" y="67"/>
                  </a:lnTo>
                  <a:close/>
                  <a:moveTo>
                    <a:pt x="327" y="63"/>
                  </a:moveTo>
                  <a:cubicBezTo>
                    <a:pt x="291" y="63"/>
                    <a:pt x="291" y="63"/>
                    <a:pt x="291" y="63"/>
                  </a:cubicBezTo>
                  <a:cubicBezTo>
                    <a:pt x="292" y="53"/>
                    <a:pt x="300" y="45"/>
                    <a:pt x="310" y="45"/>
                  </a:cubicBezTo>
                  <a:cubicBezTo>
                    <a:pt x="320" y="45"/>
                    <a:pt x="327" y="52"/>
                    <a:pt x="327" y="63"/>
                  </a:cubicBezTo>
                  <a:close/>
                  <a:moveTo>
                    <a:pt x="349" y="77"/>
                  </a:moveTo>
                  <a:cubicBezTo>
                    <a:pt x="349" y="71"/>
                    <a:pt x="349" y="71"/>
                    <a:pt x="349" y="71"/>
                  </a:cubicBezTo>
                  <a:cubicBezTo>
                    <a:pt x="349" y="47"/>
                    <a:pt x="337" y="31"/>
                    <a:pt x="311" y="31"/>
                  </a:cubicBezTo>
                  <a:cubicBezTo>
                    <a:pt x="282" y="31"/>
                    <a:pt x="269" y="49"/>
                    <a:pt x="269" y="77"/>
                  </a:cubicBezTo>
                  <a:cubicBezTo>
                    <a:pt x="269" y="110"/>
                    <a:pt x="283" y="135"/>
                    <a:pt x="319" y="135"/>
                  </a:cubicBezTo>
                  <a:cubicBezTo>
                    <a:pt x="328" y="135"/>
                    <a:pt x="338" y="134"/>
                    <a:pt x="347" y="131"/>
                  </a:cubicBezTo>
                  <a:cubicBezTo>
                    <a:pt x="347" y="115"/>
                    <a:pt x="347" y="115"/>
                    <a:pt x="347" y="115"/>
                  </a:cubicBezTo>
                  <a:cubicBezTo>
                    <a:pt x="341" y="117"/>
                    <a:pt x="334" y="118"/>
                    <a:pt x="328" y="118"/>
                  </a:cubicBezTo>
                  <a:cubicBezTo>
                    <a:pt x="305" y="118"/>
                    <a:pt x="290" y="98"/>
                    <a:pt x="290" y="77"/>
                  </a:cubicBezTo>
                  <a:lnTo>
                    <a:pt x="349" y="77"/>
                  </a:lnTo>
                  <a:close/>
                  <a:moveTo>
                    <a:pt x="418" y="132"/>
                  </a:moveTo>
                  <a:cubicBezTo>
                    <a:pt x="418" y="76"/>
                    <a:pt x="418" y="76"/>
                    <a:pt x="418" y="76"/>
                  </a:cubicBezTo>
                  <a:cubicBezTo>
                    <a:pt x="418" y="71"/>
                    <a:pt x="418" y="58"/>
                    <a:pt x="414" y="54"/>
                  </a:cubicBezTo>
                  <a:cubicBezTo>
                    <a:pt x="413" y="53"/>
                    <a:pt x="410" y="52"/>
                    <a:pt x="408" y="52"/>
                  </a:cubicBezTo>
                  <a:cubicBezTo>
                    <a:pt x="391" y="52"/>
                    <a:pt x="384" y="76"/>
                    <a:pt x="384" y="89"/>
                  </a:cubicBezTo>
                  <a:cubicBezTo>
                    <a:pt x="384" y="132"/>
                    <a:pt x="384" y="132"/>
                    <a:pt x="384" y="132"/>
                  </a:cubicBezTo>
                  <a:cubicBezTo>
                    <a:pt x="361" y="132"/>
                    <a:pt x="361" y="132"/>
                    <a:pt x="361" y="132"/>
                  </a:cubicBezTo>
                  <a:cubicBezTo>
                    <a:pt x="361" y="33"/>
                    <a:pt x="361" y="33"/>
                    <a:pt x="361" y="33"/>
                  </a:cubicBezTo>
                  <a:cubicBezTo>
                    <a:pt x="384" y="33"/>
                    <a:pt x="384" y="33"/>
                    <a:pt x="384" y="33"/>
                  </a:cubicBezTo>
                  <a:cubicBezTo>
                    <a:pt x="384" y="51"/>
                    <a:pt x="384" y="51"/>
                    <a:pt x="384" y="51"/>
                  </a:cubicBezTo>
                  <a:cubicBezTo>
                    <a:pt x="385" y="51"/>
                    <a:pt x="385" y="51"/>
                    <a:pt x="385" y="51"/>
                  </a:cubicBezTo>
                  <a:cubicBezTo>
                    <a:pt x="390" y="39"/>
                    <a:pt x="400" y="31"/>
                    <a:pt x="414" y="31"/>
                  </a:cubicBezTo>
                  <a:cubicBezTo>
                    <a:pt x="433" y="31"/>
                    <a:pt x="441" y="46"/>
                    <a:pt x="441" y="63"/>
                  </a:cubicBezTo>
                  <a:cubicBezTo>
                    <a:pt x="441" y="132"/>
                    <a:pt x="441" y="132"/>
                    <a:pt x="441" y="132"/>
                  </a:cubicBezTo>
                  <a:lnTo>
                    <a:pt x="418" y="132"/>
                  </a:lnTo>
                  <a:close/>
                  <a:moveTo>
                    <a:pt x="489" y="49"/>
                  </a:moveTo>
                  <a:cubicBezTo>
                    <a:pt x="489" y="96"/>
                    <a:pt x="489" y="96"/>
                    <a:pt x="489" y="96"/>
                  </a:cubicBezTo>
                  <a:cubicBezTo>
                    <a:pt x="489" y="108"/>
                    <a:pt x="491" y="118"/>
                    <a:pt x="505" y="118"/>
                  </a:cubicBezTo>
                  <a:cubicBezTo>
                    <a:pt x="509" y="118"/>
                    <a:pt x="512" y="118"/>
                    <a:pt x="516" y="117"/>
                  </a:cubicBezTo>
                  <a:cubicBezTo>
                    <a:pt x="516" y="133"/>
                    <a:pt x="516" y="133"/>
                    <a:pt x="516" y="133"/>
                  </a:cubicBezTo>
                  <a:cubicBezTo>
                    <a:pt x="510" y="134"/>
                    <a:pt x="503" y="135"/>
                    <a:pt x="497" y="135"/>
                  </a:cubicBezTo>
                  <a:cubicBezTo>
                    <a:pt x="477" y="135"/>
                    <a:pt x="466" y="128"/>
                    <a:pt x="466" y="107"/>
                  </a:cubicBezTo>
                  <a:cubicBezTo>
                    <a:pt x="466" y="49"/>
                    <a:pt x="466" y="49"/>
                    <a:pt x="466" y="49"/>
                  </a:cubicBezTo>
                  <a:cubicBezTo>
                    <a:pt x="447" y="49"/>
                    <a:pt x="447" y="49"/>
                    <a:pt x="447" y="49"/>
                  </a:cubicBezTo>
                  <a:cubicBezTo>
                    <a:pt x="447" y="33"/>
                    <a:pt x="447" y="33"/>
                    <a:pt x="447" y="33"/>
                  </a:cubicBezTo>
                  <a:cubicBezTo>
                    <a:pt x="466" y="33"/>
                    <a:pt x="466" y="33"/>
                    <a:pt x="466" y="33"/>
                  </a:cubicBezTo>
                  <a:cubicBezTo>
                    <a:pt x="466" y="9"/>
                    <a:pt x="466" y="9"/>
                    <a:pt x="466" y="9"/>
                  </a:cubicBezTo>
                  <a:cubicBezTo>
                    <a:pt x="489" y="0"/>
                    <a:pt x="489" y="0"/>
                    <a:pt x="489" y="0"/>
                  </a:cubicBezTo>
                  <a:cubicBezTo>
                    <a:pt x="489" y="33"/>
                    <a:pt x="489" y="33"/>
                    <a:pt x="489" y="33"/>
                  </a:cubicBezTo>
                  <a:cubicBezTo>
                    <a:pt x="519" y="33"/>
                    <a:pt x="519" y="33"/>
                    <a:pt x="519" y="33"/>
                  </a:cubicBezTo>
                  <a:cubicBezTo>
                    <a:pt x="519" y="49"/>
                    <a:pt x="519" y="49"/>
                    <a:pt x="519" y="49"/>
                  </a:cubicBezTo>
                  <a:lnTo>
                    <a:pt x="489" y="49"/>
                  </a:lnTo>
                  <a:close/>
                  <a:moveTo>
                    <a:pt x="586" y="132"/>
                  </a:moveTo>
                  <a:cubicBezTo>
                    <a:pt x="586" y="114"/>
                    <a:pt x="586" y="114"/>
                    <a:pt x="586" y="114"/>
                  </a:cubicBezTo>
                  <a:cubicBezTo>
                    <a:pt x="586" y="114"/>
                    <a:pt x="586" y="114"/>
                    <a:pt x="586" y="114"/>
                  </a:cubicBezTo>
                  <a:cubicBezTo>
                    <a:pt x="580" y="126"/>
                    <a:pt x="570" y="135"/>
                    <a:pt x="556" y="135"/>
                  </a:cubicBezTo>
                  <a:cubicBezTo>
                    <a:pt x="537" y="135"/>
                    <a:pt x="529" y="119"/>
                    <a:pt x="529" y="102"/>
                  </a:cubicBezTo>
                  <a:cubicBezTo>
                    <a:pt x="529" y="33"/>
                    <a:pt x="529" y="33"/>
                    <a:pt x="529" y="33"/>
                  </a:cubicBezTo>
                  <a:cubicBezTo>
                    <a:pt x="552" y="33"/>
                    <a:pt x="552" y="33"/>
                    <a:pt x="552" y="33"/>
                  </a:cubicBezTo>
                  <a:cubicBezTo>
                    <a:pt x="552" y="90"/>
                    <a:pt x="552" y="90"/>
                    <a:pt x="552" y="90"/>
                  </a:cubicBezTo>
                  <a:cubicBezTo>
                    <a:pt x="552" y="95"/>
                    <a:pt x="552" y="107"/>
                    <a:pt x="556" y="111"/>
                  </a:cubicBezTo>
                  <a:cubicBezTo>
                    <a:pt x="558" y="113"/>
                    <a:pt x="560" y="113"/>
                    <a:pt x="563" y="113"/>
                  </a:cubicBezTo>
                  <a:cubicBezTo>
                    <a:pt x="579" y="113"/>
                    <a:pt x="586" y="89"/>
                    <a:pt x="586" y="76"/>
                  </a:cubicBezTo>
                  <a:cubicBezTo>
                    <a:pt x="586" y="33"/>
                    <a:pt x="586" y="33"/>
                    <a:pt x="586" y="33"/>
                  </a:cubicBezTo>
                  <a:cubicBezTo>
                    <a:pt x="609" y="33"/>
                    <a:pt x="609" y="33"/>
                    <a:pt x="609" y="33"/>
                  </a:cubicBezTo>
                  <a:cubicBezTo>
                    <a:pt x="609" y="132"/>
                    <a:pt x="609" y="132"/>
                    <a:pt x="609" y="132"/>
                  </a:cubicBezTo>
                  <a:lnTo>
                    <a:pt x="586" y="132"/>
                  </a:lnTo>
                  <a:close/>
                  <a:moveTo>
                    <a:pt x="647" y="89"/>
                  </a:moveTo>
                  <a:cubicBezTo>
                    <a:pt x="647" y="132"/>
                    <a:pt x="647" y="132"/>
                    <a:pt x="647" y="132"/>
                  </a:cubicBezTo>
                  <a:cubicBezTo>
                    <a:pt x="624" y="132"/>
                    <a:pt x="624" y="132"/>
                    <a:pt x="624" y="132"/>
                  </a:cubicBezTo>
                  <a:cubicBezTo>
                    <a:pt x="624" y="33"/>
                    <a:pt x="624" y="33"/>
                    <a:pt x="624" y="33"/>
                  </a:cubicBezTo>
                  <a:cubicBezTo>
                    <a:pt x="647" y="33"/>
                    <a:pt x="647" y="33"/>
                    <a:pt x="647" y="33"/>
                  </a:cubicBezTo>
                  <a:cubicBezTo>
                    <a:pt x="647" y="51"/>
                    <a:pt x="647" y="51"/>
                    <a:pt x="647" y="51"/>
                  </a:cubicBezTo>
                  <a:cubicBezTo>
                    <a:pt x="648" y="51"/>
                    <a:pt x="648" y="51"/>
                    <a:pt x="648" y="51"/>
                  </a:cubicBezTo>
                  <a:cubicBezTo>
                    <a:pt x="655" y="37"/>
                    <a:pt x="663" y="31"/>
                    <a:pt x="680" y="31"/>
                  </a:cubicBezTo>
                  <a:cubicBezTo>
                    <a:pt x="680" y="55"/>
                    <a:pt x="680" y="55"/>
                    <a:pt x="680" y="55"/>
                  </a:cubicBezTo>
                  <a:cubicBezTo>
                    <a:pt x="656" y="55"/>
                    <a:pt x="647" y="65"/>
                    <a:pt x="647" y="89"/>
                  </a:cubicBezTo>
                  <a:close/>
                  <a:moveTo>
                    <a:pt x="743" y="63"/>
                  </a:moveTo>
                  <a:cubicBezTo>
                    <a:pt x="707" y="63"/>
                    <a:pt x="707" y="63"/>
                    <a:pt x="707" y="63"/>
                  </a:cubicBezTo>
                  <a:cubicBezTo>
                    <a:pt x="708" y="53"/>
                    <a:pt x="715" y="45"/>
                    <a:pt x="726" y="45"/>
                  </a:cubicBezTo>
                  <a:cubicBezTo>
                    <a:pt x="736" y="45"/>
                    <a:pt x="743" y="52"/>
                    <a:pt x="743" y="63"/>
                  </a:cubicBezTo>
                  <a:close/>
                  <a:moveTo>
                    <a:pt x="765" y="77"/>
                  </a:moveTo>
                  <a:cubicBezTo>
                    <a:pt x="765" y="71"/>
                    <a:pt x="765" y="71"/>
                    <a:pt x="765" y="71"/>
                  </a:cubicBezTo>
                  <a:cubicBezTo>
                    <a:pt x="765" y="47"/>
                    <a:pt x="753" y="31"/>
                    <a:pt x="727" y="31"/>
                  </a:cubicBezTo>
                  <a:cubicBezTo>
                    <a:pt x="698" y="31"/>
                    <a:pt x="685" y="49"/>
                    <a:pt x="685" y="77"/>
                  </a:cubicBezTo>
                  <a:cubicBezTo>
                    <a:pt x="685" y="110"/>
                    <a:pt x="699" y="135"/>
                    <a:pt x="735" y="135"/>
                  </a:cubicBezTo>
                  <a:cubicBezTo>
                    <a:pt x="744" y="135"/>
                    <a:pt x="754" y="134"/>
                    <a:pt x="763" y="131"/>
                  </a:cubicBezTo>
                  <a:cubicBezTo>
                    <a:pt x="763" y="115"/>
                    <a:pt x="763" y="115"/>
                    <a:pt x="763" y="115"/>
                  </a:cubicBezTo>
                  <a:cubicBezTo>
                    <a:pt x="757" y="117"/>
                    <a:pt x="750" y="118"/>
                    <a:pt x="744" y="118"/>
                  </a:cubicBezTo>
                  <a:cubicBezTo>
                    <a:pt x="721" y="118"/>
                    <a:pt x="706" y="98"/>
                    <a:pt x="706" y="77"/>
                  </a:cubicBezTo>
                  <a:lnTo>
                    <a:pt x="765" y="7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dirty="0"/>
            </a:p>
          </p:txBody>
        </p:sp>
        <p:sp>
          <p:nvSpPr>
            <p:cNvPr id="25" name="Freeform 24"/>
            <p:cNvSpPr/>
            <p:nvPr/>
          </p:nvSpPr>
          <p:spPr>
            <a:xfrm>
              <a:off x="1739049" y="420673"/>
              <a:ext cx="210120" cy="215132"/>
            </a:xfrm>
            <a:custGeom>
              <a:avLst/>
              <a:gdLst>
                <a:gd name="connsiteX0" fmla="*/ 0 w 4457700"/>
                <a:gd name="connsiteY0" fmla="*/ 0 h 4552950"/>
                <a:gd name="connsiteX1" fmla="*/ 4457700 w 4457700"/>
                <a:gd name="connsiteY1" fmla="*/ 1828800 h 4552950"/>
                <a:gd name="connsiteX2" fmla="*/ 4457700 w 4457700"/>
                <a:gd name="connsiteY2" fmla="*/ 2743200 h 4552950"/>
                <a:gd name="connsiteX3" fmla="*/ 0 w 4457700"/>
                <a:gd name="connsiteY3" fmla="*/ 4552950 h 4552950"/>
                <a:gd name="connsiteX4" fmla="*/ 0 w 4457700"/>
                <a:gd name="connsiteY4" fmla="*/ 3543300 h 4552950"/>
                <a:gd name="connsiteX5" fmla="*/ 3282950 w 4457700"/>
                <a:gd name="connsiteY5" fmla="*/ 2286000 h 4552950"/>
                <a:gd name="connsiteX6" fmla="*/ 0 w 4457700"/>
                <a:gd name="connsiteY6" fmla="*/ 1016000 h 4552950"/>
                <a:gd name="connsiteX7" fmla="*/ 0 w 4457700"/>
                <a:gd name="connsiteY7" fmla="*/ 0 h 4552950"/>
                <a:gd name="connsiteX0" fmla="*/ 0 w 4457700"/>
                <a:gd name="connsiteY0" fmla="*/ 0 h 4552950"/>
                <a:gd name="connsiteX1" fmla="*/ 4457700 w 4457700"/>
                <a:gd name="connsiteY1" fmla="*/ 1824037 h 4552950"/>
                <a:gd name="connsiteX2" fmla="*/ 4457700 w 4457700"/>
                <a:gd name="connsiteY2" fmla="*/ 2743200 h 4552950"/>
                <a:gd name="connsiteX3" fmla="*/ 0 w 4457700"/>
                <a:gd name="connsiteY3" fmla="*/ 4552950 h 4552950"/>
                <a:gd name="connsiteX4" fmla="*/ 0 w 4457700"/>
                <a:gd name="connsiteY4" fmla="*/ 3543300 h 4552950"/>
                <a:gd name="connsiteX5" fmla="*/ 3282950 w 4457700"/>
                <a:gd name="connsiteY5" fmla="*/ 2286000 h 4552950"/>
                <a:gd name="connsiteX6" fmla="*/ 0 w 4457700"/>
                <a:gd name="connsiteY6" fmla="*/ 1016000 h 4552950"/>
                <a:gd name="connsiteX7" fmla="*/ 0 w 4457700"/>
                <a:gd name="connsiteY7" fmla="*/ 0 h 4552950"/>
                <a:gd name="connsiteX0" fmla="*/ 0 w 4457700"/>
                <a:gd name="connsiteY0" fmla="*/ 0 h 4552950"/>
                <a:gd name="connsiteX1" fmla="*/ 4457700 w 4457700"/>
                <a:gd name="connsiteY1" fmla="*/ 1816893 h 4552950"/>
                <a:gd name="connsiteX2" fmla="*/ 4457700 w 4457700"/>
                <a:gd name="connsiteY2" fmla="*/ 2743200 h 4552950"/>
                <a:gd name="connsiteX3" fmla="*/ 0 w 4457700"/>
                <a:gd name="connsiteY3" fmla="*/ 4552950 h 4552950"/>
                <a:gd name="connsiteX4" fmla="*/ 0 w 4457700"/>
                <a:gd name="connsiteY4" fmla="*/ 3543300 h 4552950"/>
                <a:gd name="connsiteX5" fmla="*/ 3282950 w 4457700"/>
                <a:gd name="connsiteY5" fmla="*/ 2286000 h 4552950"/>
                <a:gd name="connsiteX6" fmla="*/ 0 w 4457700"/>
                <a:gd name="connsiteY6" fmla="*/ 1016000 h 4552950"/>
                <a:gd name="connsiteX7" fmla="*/ 0 w 4457700"/>
                <a:gd name="connsiteY7" fmla="*/ 0 h 4552950"/>
                <a:gd name="connsiteX0" fmla="*/ 0 w 4462462"/>
                <a:gd name="connsiteY0" fmla="*/ 0 h 4552950"/>
                <a:gd name="connsiteX1" fmla="*/ 4462462 w 4462462"/>
                <a:gd name="connsiteY1" fmla="*/ 1819275 h 4552950"/>
                <a:gd name="connsiteX2" fmla="*/ 4457700 w 4462462"/>
                <a:gd name="connsiteY2" fmla="*/ 2743200 h 4552950"/>
                <a:gd name="connsiteX3" fmla="*/ 0 w 4462462"/>
                <a:gd name="connsiteY3" fmla="*/ 4552950 h 4552950"/>
                <a:gd name="connsiteX4" fmla="*/ 0 w 4462462"/>
                <a:gd name="connsiteY4" fmla="*/ 3543300 h 4552950"/>
                <a:gd name="connsiteX5" fmla="*/ 3282950 w 4462462"/>
                <a:gd name="connsiteY5" fmla="*/ 2286000 h 4552950"/>
                <a:gd name="connsiteX6" fmla="*/ 0 w 4462462"/>
                <a:gd name="connsiteY6" fmla="*/ 1016000 h 4552950"/>
                <a:gd name="connsiteX7" fmla="*/ 0 w 4462462"/>
                <a:gd name="connsiteY7" fmla="*/ 0 h 4552950"/>
                <a:gd name="connsiteX0" fmla="*/ 0 w 4462921"/>
                <a:gd name="connsiteY0" fmla="*/ 0 h 4552950"/>
                <a:gd name="connsiteX1" fmla="*/ 4462462 w 4462921"/>
                <a:gd name="connsiteY1" fmla="*/ 1819275 h 4552950"/>
                <a:gd name="connsiteX2" fmla="*/ 4462463 w 4462921"/>
                <a:gd name="connsiteY2" fmla="*/ 2747962 h 4552950"/>
                <a:gd name="connsiteX3" fmla="*/ 0 w 4462921"/>
                <a:gd name="connsiteY3" fmla="*/ 4552950 h 4552950"/>
                <a:gd name="connsiteX4" fmla="*/ 0 w 4462921"/>
                <a:gd name="connsiteY4" fmla="*/ 3543300 h 4552950"/>
                <a:gd name="connsiteX5" fmla="*/ 3282950 w 4462921"/>
                <a:gd name="connsiteY5" fmla="*/ 2286000 h 4552950"/>
                <a:gd name="connsiteX6" fmla="*/ 0 w 4462921"/>
                <a:gd name="connsiteY6" fmla="*/ 1016000 h 4552950"/>
                <a:gd name="connsiteX7" fmla="*/ 0 w 4462921"/>
                <a:gd name="connsiteY7" fmla="*/ 0 h 4552950"/>
                <a:gd name="connsiteX0" fmla="*/ 0 w 4462921"/>
                <a:gd name="connsiteY0" fmla="*/ 0 h 4552950"/>
                <a:gd name="connsiteX1" fmla="*/ 4462462 w 4462921"/>
                <a:gd name="connsiteY1" fmla="*/ 1819275 h 4552950"/>
                <a:gd name="connsiteX2" fmla="*/ 4462463 w 4462921"/>
                <a:gd name="connsiteY2" fmla="*/ 2747962 h 4552950"/>
                <a:gd name="connsiteX3" fmla="*/ 0 w 4462921"/>
                <a:gd name="connsiteY3" fmla="*/ 4552950 h 4552950"/>
                <a:gd name="connsiteX4" fmla="*/ 0 w 4462921"/>
                <a:gd name="connsiteY4" fmla="*/ 3543300 h 4552950"/>
                <a:gd name="connsiteX5" fmla="*/ 3282950 w 4462921"/>
                <a:gd name="connsiteY5" fmla="*/ 2286000 h 4552950"/>
                <a:gd name="connsiteX6" fmla="*/ 0 w 4462921"/>
                <a:gd name="connsiteY6" fmla="*/ 1016000 h 4552950"/>
                <a:gd name="connsiteX7" fmla="*/ 0 w 4462921"/>
                <a:gd name="connsiteY7" fmla="*/ 0 h 4552950"/>
                <a:gd name="connsiteX0" fmla="*/ 0 w 4462921"/>
                <a:gd name="connsiteY0" fmla="*/ 0 h 4560094"/>
                <a:gd name="connsiteX1" fmla="*/ 4462462 w 4462921"/>
                <a:gd name="connsiteY1" fmla="*/ 1819275 h 4560094"/>
                <a:gd name="connsiteX2" fmla="*/ 4462463 w 4462921"/>
                <a:gd name="connsiteY2" fmla="*/ 2747962 h 4560094"/>
                <a:gd name="connsiteX3" fmla="*/ 2381 w 4462921"/>
                <a:gd name="connsiteY3" fmla="*/ 4560094 h 4560094"/>
                <a:gd name="connsiteX4" fmla="*/ 0 w 4462921"/>
                <a:gd name="connsiteY4" fmla="*/ 3543300 h 4560094"/>
                <a:gd name="connsiteX5" fmla="*/ 3282950 w 4462921"/>
                <a:gd name="connsiteY5" fmla="*/ 2286000 h 4560094"/>
                <a:gd name="connsiteX6" fmla="*/ 0 w 4462921"/>
                <a:gd name="connsiteY6" fmla="*/ 1016000 h 4560094"/>
                <a:gd name="connsiteX7" fmla="*/ 0 w 4462921"/>
                <a:gd name="connsiteY7" fmla="*/ 0 h 4560094"/>
                <a:gd name="connsiteX0" fmla="*/ 0 w 4462921"/>
                <a:gd name="connsiteY0" fmla="*/ 0 h 4560094"/>
                <a:gd name="connsiteX1" fmla="*/ 4462462 w 4462921"/>
                <a:gd name="connsiteY1" fmla="*/ 1819275 h 4560094"/>
                <a:gd name="connsiteX2" fmla="*/ 4462463 w 4462921"/>
                <a:gd name="connsiteY2" fmla="*/ 2747962 h 4560094"/>
                <a:gd name="connsiteX3" fmla="*/ 2381 w 4462921"/>
                <a:gd name="connsiteY3" fmla="*/ 4560094 h 4560094"/>
                <a:gd name="connsiteX4" fmla="*/ 0 w 4462921"/>
                <a:gd name="connsiteY4" fmla="*/ 3543300 h 4560094"/>
                <a:gd name="connsiteX5" fmla="*/ 3275807 w 4462921"/>
                <a:gd name="connsiteY5" fmla="*/ 2286000 h 4560094"/>
                <a:gd name="connsiteX6" fmla="*/ 0 w 4462921"/>
                <a:gd name="connsiteY6" fmla="*/ 1016000 h 4560094"/>
                <a:gd name="connsiteX7" fmla="*/ 0 w 4462921"/>
                <a:gd name="connsiteY7" fmla="*/ 0 h 4560094"/>
                <a:gd name="connsiteX0" fmla="*/ 0 w 4462921"/>
                <a:gd name="connsiteY0" fmla="*/ 0 h 4557713"/>
                <a:gd name="connsiteX1" fmla="*/ 4462462 w 4462921"/>
                <a:gd name="connsiteY1" fmla="*/ 1819275 h 4557713"/>
                <a:gd name="connsiteX2" fmla="*/ 4462463 w 4462921"/>
                <a:gd name="connsiteY2" fmla="*/ 2747962 h 4557713"/>
                <a:gd name="connsiteX3" fmla="*/ 2381 w 4462921"/>
                <a:gd name="connsiteY3" fmla="*/ 4557713 h 4557713"/>
                <a:gd name="connsiteX4" fmla="*/ 0 w 4462921"/>
                <a:gd name="connsiteY4" fmla="*/ 3543300 h 4557713"/>
                <a:gd name="connsiteX5" fmla="*/ 3275807 w 4462921"/>
                <a:gd name="connsiteY5" fmla="*/ 2286000 h 4557713"/>
                <a:gd name="connsiteX6" fmla="*/ 0 w 4462921"/>
                <a:gd name="connsiteY6" fmla="*/ 1016000 h 4557713"/>
                <a:gd name="connsiteX7" fmla="*/ 0 w 4462921"/>
                <a:gd name="connsiteY7" fmla="*/ 0 h 4557713"/>
                <a:gd name="connsiteX0" fmla="*/ 0 w 4462921"/>
                <a:gd name="connsiteY0" fmla="*/ 0 h 4562475"/>
                <a:gd name="connsiteX1" fmla="*/ 4462462 w 4462921"/>
                <a:gd name="connsiteY1" fmla="*/ 1819275 h 4562475"/>
                <a:gd name="connsiteX2" fmla="*/ 4462463 w 4462921"/>
                <a:gd name="connsiteY2" fmla="*/ 2747962 h 4562475"/>
                <a:gd name="connsiteX3" fmla="*/ 2381 w 4462921"/>
                <a:gd name="connsiteY3" fmla="*/ 4562475 h 4562475"/>
                <a:gd name="connsiteX4" fmla="*/ 0 w 4462921"/>
                <a:gd name="connsiteY4" fmla="*/ 3543300 h 4562475"/>
                <a:gd name="connsiteX5" fmla="*/ 3275807 w 4462921"/>
                <a:gd name="connsiteY5" fmla="*/ 2286000 h 4562475"/>
                <a:gd name="connsiteX6" fmla="*/ 0 w 4462921"/>
                <a:gd name="connsiteY6" fmla="*/ 1016000 h 4562475"/>
                <a:gd name="connsiteX7" fmla="*/ 0 w 4462921"/>
                <a:gd name="connsiteY7" fmla="*/ 0 h 4562475"/>
                <a:gd name="connsiteX0" fmla="*/ 2486 w 4465407"/>
                <a:gd name="connsiteY0" fmla="*/ 0 h 4564856"/>
                <a:gd name="connsiteX1" fmla="*/ 4464948 w 4465407"/>
                <a:gd name="connsiteY1" fmla="*/ 1819275 h 4564856"/>
                <a:gd name="connsiteX2" fmla="*/ 4464949 w 4465407"/>
                <a:gd name="connsiteY2" fmla="*/ 2747962 h 4564856"/>
                <a:gd name="connsiteX3" fmla="*/ 105 w 4465407"/>
                <a:gd name="connsiteY3" fmla="*/ 4564856 h 4564856"/>
                <a:gd name="connsiteX4" fmla="*/ 2486 w 4465407"/>
                <a:gd name="connsiteY4" fmla="*/ 3543300 h 4564856"/>
                <a:gd name="connsiteX5" fmla="*/ 3278293 w 4465407"/>
                <a:gd name="connsiteY5" fmla="*/ 2286000 h 4564856"/>
                <a:gd name="connsiteX6" fmla="*/ 2486 w 4465407"/>
                <a:gd name="connsiteY6" fmla="*/ 1016000 h 4564856"/>
                <a:gd name="connsiteX7" fmla="*/ 2486 w 4465407"/>
                <a:gd name="connsiteY7" fmla="*/ 0 h 4564856"/>
                <a:gd name="connsiteX0" fmla="*/ 2610 w 4465531"/>
                <a:gd name="connsiteY0" fmla="*/ 0 h 4564856"/>
                <a:gd name="connsiteX1" fmla="*/ 4465072 w 4465531"/>
                <a:gd name="connsiteY1" fmla="*/ 1819275 h 4564856"/>
                <a:gd name="connsiteX2" fmla="*/ 4465073 w 4465531"/>
                <a:gd name="connsiteY2" fmla="*/ 2747962 h 4564856"/>
                <a:gd name="connsiteX3" fmla="*/ 229 w 4465531"/>
                <a:gd name="connsiteY3" fmla="*/ 4564856 h 4564856"/>
                <a:gd name="connsiteX4" fmla="*/ 228 w 4465531"/>
                <a:gd name="connsiteY4" fmla="*/ 3545681 h 4564856"/>
                <a:gd name="connsiteX5" fmla="*/ 3278417 w 4465531"/>
                <a:gd name="connsiteY5" fmla="*/ 2286000 h 4564856"/>
                <a:gd name="connsiteX6" fmla="*/ 2610 w 4465531"/>
                <a:gd name="connsiteY6" fmla="*/ 1016000 h 4564856"/>
                <a:gd name="connsiteX7" fmla="*/ 2610 w 4465531"/>
                <a:gd name="connsiteY7" fmla="*/ 0 h 4564856"/>
                <a:gd name="connsiteX0" fmla="*/ 2610 w 4465531"/>
                <a:gd name="connsiteY0" fmla="*/ 0 h 4564856"/>
                <a:gd name="connsiteX1" fmla="*/ 4465072 w 4465531"/>
                <a:gd name="connsiteY1" fmla="*/ 1819275 h 4564856"/>
                <a:gd name="connsiteX2" fmla="*/ 4465073 w 4465531"/>
                <a:gd name="connsiteY2" fmla="*/ 2750343 h 4564856"/>
                <a:gd name="connsiteX3" fmla="*/ 229 w 4465531"/>
                <a:gd name="connsiteY3" fmla="*/ 4564856 h 4564856"/>
                <a:gd name="connsiteX4" fmla="*/ 228 w 4465531"/>
                <a:gd name="connsiteY4" fmla="*/ 3545681 h 4564856"/>
                <a:gd name="connsiteX5" fmla="*/ 3278417 w 4465531"/>
                <a:gd name="connsiteY5" fmla="*/ 2286000 h 4564856"/>
                <a:gd name="connsiteX6" fmla="*/ 2610 w 4465531"/>
                <a:gd name="connsiteY6" fmla="*/ 1016000 h 4564856"/>
                <a:gd name="connsiteX7" fmla="*/ 2610 w 4465531"/>
                <a:gd name="connsiteY7" fmla="*/ 0 h 4564856"/>
                <a:gd name="connsiteX0" fmla="*/ 2610 w 4465531"/>
                <a:gd name="connsiteY0" fmla="*/ 0 h 4564856"/>
                <a:gd name="connsiteX1" fmla="*/ 4465072 w 4465531"/>
                <a:gd name="connsiteY1" fmla="*/ 1819275 h 4564856"/>
                <a:gd name="connsiteX2" fmla="*/ 4465073 w 4465531"/>
                <a:gd name="connsiteY2" fmla="*/ 2755106 h 4564856"/>
                <a:gd name="connsiteX3" fmla="*/ 229 w 4465531"/>
                <a:gd name="connsiteY3" fmla="*/ 4564856 h 4564856"/>
                <a:gd name="connsiteX4" fmla="*/ 228 w 4465531"/>
                <a:gd name="connsiteY4" fmla="*/ 3545681 h 4564856"/>
                <a:gd name="connsiteX5" fmla="*/ 3278417 w 4465531"/>
                <a:gd name="connsiteY5" fmla="*/ 2286000 h 4564856"/>
                <a:gd name="connsiteX6" fmla="*/ 2610 w 4465531"/>
                <a:gd name="connsiteY6" fmla="*/ 1016000 h 4564856"/>
                <a:gd name="connsiteX7" fmla="*/ 2610 w 4465531"/>
                <a:gd name="connsiteY7" fmla="*/ 0 h 4564856"/>
                <a:gd name="connsiteX0" fmla="*/ 2610 w 4467453"/>
                <a:gd name="connsiteY0" fmla="*/ 0 h 4564856"/>
                <a:gd name="connsiteX1" fmla="*/ 4467453 w 4467453"/>
                <a:gd name="connsiteY1" fmla="*/ 1816894 h 4564856"/>
                <a:gd name="connsiteX2" fmla="*/ 4465073 w 4467453"/>
                <a:gd name="connsiteY2" fmla="*/ 2755106 h 4564856"/>
                <a:gd name="connsiteX3" fmla="*/ 229 w 4467453"/>
                <a:gd name="connsiteY3" fmla="*/ 4564856 h 4564856"/>
                <a:gd name="connsiteX4" fmla="*/ 228 w 4467453"/>
                <a:gd name="connsiteY4" fmla="*/ 3545681 h 4564856"/>
                <a:gd name="connsiteX5" fmla="*/ 3278417 w 4467453"/>
                <a:gd name="connsiteY5" fmla="*/ 2286000 h 4564856"/>
                <a:gd name="connsiteX6" fmla="*/ 2610 w 4467453"/>
                <a:gd name="connsiteY6" fmla="*/ 1016000 h 4564856"/>
                <a:gd name="connsiteX7" fmla="*/ 2610 w 4467453"/>
                <a:gd name="connsiteY7" fmla="*/ 0 h 4564856"/>
                <a:gd name="connsiteX0" fmla="*/ 2610 w 4467453"/>
                <a:gd name="connsiteY0" fmla="*/ 0 h 4564856"/>
                <a:gd name="connsiteX1" fmla="*/ 4467453 w 4467453"/>
                <a:gd name="connsiteY1" fmla="*/ 1816894 h 4564856"/>
                <a:gd name="connsiteX2" fmla="*/ 4465073 w 4467453"/>
                <a:gd name="connsiteY2" fmla="*/ 2755106 h 4564856"/>
                <a:gd name="connsiteX3" fmla="*/ 229 w 4467453"/>
                <a:gd name="connsiteY3" fmla="*/ 4564856 h 4564856"/>
                <a:gd name="connsiteX4" fmla="*/ 228 w 4467453"/>
                <a:gd name="connsiteY4" fmla="*/ 3545681 h 4564856"/>
                <a:gd name="connsiteX5" fmla="*/ 3278417 w 4467453"/>
                <a:gd name="connsiteY5" fmla="*/ 2286000 h 4564856"/>
                <a:gd name="connsiteX6" fmla="*/ 2610 w 4467453"/>
                <a:gd name="connsiteY6" fmla="*/ 1020763 h 4564856"/>
                <a:gd name="connsiteX7" fmla="*/ 2610 w 4467453"/>
                <a:gd name="connsiteY7" fmla="*/ 0 h 4564856"/>
                <a:gd name="connsiteX0" fmla="*/ 2610 w 4467453"/>
                <a:gd name="connsiteY0" fmla="*/ 0 h 4564856"/>
                <a:gd name="connsiteX1" fmla="*/ 4467453 w 4467453"/>
                <a:gd name="connsiteY1" fmla="*/ 1816894 h 4564856"/>
                <a:gd name="connsiteX2" fmla="*/ 4465073 w 4467453"/>
                <a:gd name="connsiteY2" fmla="*/ 2755106 h 4564856"/>
                <a:gd name="connsiteX3" fmla="*/ 229 w 4467453"/>
                <a:gd name="connsiteY3" fmla="*/ 4564856 h 4564856"/>
                <a:gd name="connsiteX4" fmla="*/ 228 w 4467453"/>
                <a:gd name="connsiteY4" fmla="*/ 3545681 h 4564856"/>
                <a:gd name="connsiteX5" fmla="*/ 3271273 w 4467453"/>
                <a:gd name="connsiteY5" fmla="*/ 2288382 h 4564856"/>
                <a:gd name="connsiteX6" fmla="*/ 2610 w 4467453"/>
                <a:gd name="connsiteY6" fmla="*/ 1020763 h 4564856"/>
                <a:gd name="connsiteX7" fmla="*/ 2610 w 4467453"/>
                <a:gd name="connsiteY7" fmla="*/ 0 h 4564856"/>
                <a:gd name="connsiteX0" fmla="*/ 2610 w 4467453"/>
                <a:gd name="connsiteY0" fmla="*/ 0 h 4564856"/>
                <a:gd name="connsiteX1" fmla="*/ 4467453 w 4467453"/>
                <a:gd name="connsiteY1" fmla="*/ 1816894 h 4564856"/>
                <a:gd name="connsiteX2" fmla="*/ 4465073 w 4467453"/>
                <a:gd name="connsiteY2" fmla="*/ 2755106 h 4564856"/>
                <a:gd name="connsiteX3" fmla="*/ 229 w 4467453"/>
                <a:gd name="connsiteY3" fmla="*/ 4564856 h 4564856"/>
                <a:gd name="connsiteX4" fmla="*/ 228 w 4467453"/>
                <a:gd name="connsiteY4" fmla="*/ 3545681 h 4564856"/>
                <a:gd name="connsiteX5" fmla="*/ 3271273 w 4467453"/>
                <a:gd name="connsiteY5" fmla="*/ 2288382 h 4564856"/>
                <a:gd name="connsiteX6" fmla="*/ 2610 w 4467453"/>
                <a:gd name="connsiteY6" fmla="*/ 1020763 h 4564856"/>
                <a:gd name="connsiteX7" fmla="*/ 2610 w 4467453"/>
                <a:gd name="connsiteY7" fmla="*/ 0 h 4564856"/>
                <a:gd name="connsiteX0" fmla="*/ 2610 w 4465530"/>
                <a:gd name="connsiteY0" fmla="*/ 0 h 4564856"/>
                <a:gd name="connsiteX1" fmla="*/ 4465071 w 4465530"/>
                <a:gd name="connsiteY1" fmla="*/ 1819275 h 4564856"/>
                <a:gd name="connsiteX2" fmla="*/ 4465073 w 4465530"/>
                <a:gd name="connsiteY2" fmla="*/ 2755106 h 4564856"/>
                <a:gd name="connsiteX3" fmla="*/ 229 w 4465530"/>
                <a:gd name="connsiteY3" fmla="*/ 4564856 h 4564856"/>
                <a:gd name="connsiteX4" fmla="*/ 228 w 4465530"/>
                <a:gd name="connsiteY4" fmla="*/ 3545681 h 4564856"/>
                <a:gd name="connsiteX5" fmla="*/ 3271273 w 4465530"/>
                <a:gd name="connsiteY5" fmla="*/ 2288382 h 4564856"/>
                <a:gd name="connsiteX6" fmla="*/ 2610 w 4465530"/>
                <a:gd name="connsiteY6" fmla="*/ 1020763 h 4564856"/>
                <a:gd name="connsiteX7" fmla="*/ 2610 w 4465530"/>
                <a:gd name="connsiteY7" fmla="*/ 0 h 4564856"/>
                <a:gd name="connsiteX0" fmla="*/ 2610 w 4465530"/>
                <a:gd name="connsiteY0" fmla="*/ 0 h 4564856"/>
                <a:gd name="connsiteX1" fmla="*/ 4465071 w 4465530"/>
                <a:gd name="connsiteY1" fmla="*/ 1812131 h 4564856"/>
                <a:gd name="connsiteX2" fmla="*/ 4465073 w 4465530"/>
                <a:gd name="connsiteY2" fmla="*/ 2755106 h 4564856"/>
                <a:gd name="connsiteX3" fmla="*/ 229 w 4465530"/>
                <a:gd name="connsiteY3" fmla="*/ 4564856 h 4564856"/>
                <a:gd name="connsiteX4" fmla="*/ 228 w 4465530"/>
                <a:gd name="connsiteY4" fmla="*/ 3545681 h 4564856"/>
                <a:gd name="connsiteX5" fmla="*/ 3271273 w 4465530"/>
                <a:gd name="connsiteY5" fmla="*/ 2288382 h 4564856"/>
                <a:gd name="connsiteX6" fmla="*/ 2610 w 4465530"/>
                <a:gd name="connsiteY6" fmla="*/ 1020763 h 4564856"/>
                <a:gd name="connsiteX7" fmla="*/ 2610 w 4465530"/>
                <a:gd name="connsiteY7" fmla="*/ 0 h 4564856"/>
                <a:gd name="connsiteX0" fmla="*/ 2610 w 4465530"/>
                <a:gd name="connsiteY0" fmla="*/ 0 h 4564856"/>
                <a:gd name="connsiteX1" fmla="*/ 4465071 w 4465530"/>
                <a:gd name="connsiteY1" fmla="*/ 1812131 h 4564856"/>
                <a:gd name="connsiteX2" fmla="*/ 4465073 w 4465530"/>
                <a:gd name="connsiteY2" fmla="*/ 2755106 h 4564856"/>
                <a:gd name="connsiteX3" fmla="*/ 229 w 4465530"/>
                <a:gd name="connsiteY3" fmla="*/ 4564856 h 4564856"/>
                <a:gd name="connsiteX4" fmla="*/ 228 w 4465530"/>
                <a:gd name="connsiteY4" fmla="*/ 3545681 h 4564856"/>
                <a:gd name="connsiteX5" fmla="*/ 3271273 w 4465530"/>
                <a:gd name="connsiteY5" fmla="*/ 2288382 h 4564856"/>
                <a:gd name="connsiteX6" fmla="*/ 2610 w 4465530"/>
                <a:gd name="connsiteY6" fmla="*/ 1023145 h 4564856"/>
                <a:gd name="connsiteX7" fmla="*/ 2610 w 4465530"/>
                <a:gd name="connsiteY7" fmla="*/ 0 h 4564856"/>
                <a:gd name="connsiteX0" fmla="*/ 2610 w 4465530"/>
                <a:gd name="connsiteY0" fmla="*/ 0 h 4564856"/>
                <a:gd name="connsiteX1" fmla="*/ 4465071 w 4465530"/>
                <a:gd name="connsiteY1" fmla="*/ 1812131 h 4564856"/>
                <a:gd name="connsiteX2" fmla="*/ 4465073 w 4465530"/>
                <a:gd name="connsiteY2" fmla="*/ 2755106 h 4564856"/>
                <a:gd name="connsiteX3" fmla="*/ 229 w 4465530"/>
                <a:gd name="connsiteY3" fmla="*/ 4564856 h 4564856"/>
                <a:gd name="connsiteX4" fmla="*/ 228 w 4465530"/>
                <a:gd name="connsiteY4" fmla="*/ 3545681 h 4564856"/>
                <a:gd name="connsiteX5" fmla="*/ 3264129 w 4465530"/>
                <a:gd name="connsiteY5" fmla="*/ 2288382 h 4564856"/>
                <a:gd name="connsiteX6" fmla="*/ 2610 w 4465530"/>
                <a:gd name="connsiteY6" fmla="*/ 1023145 h 4564856"/>
                <a:gd name="connsiteX7" fmla="*/ 2610 w 4465530"/>
                <a:gd name="connsiteY7" fmla="*/ 0 h 4564856"/>
                <a:gd name="connsiteX0" fmla="*/ 0 w 4467986"/>
                <a:gd name="connsiteY0" fmla="*/ 0 h 4564856"/>
                <a:gd name="connsiteX1" fmla="*/ 4467527 w 4467986"/>
                <a:gd name="connsiteY1" fmla="*/ 1812131 h 4564856"/>
                <a:gd name="connsiteX2" fmla="*/ 4467529 w 4467986"/>
                <a:gd name="connsiteY2" fmla="*/ 2755106 h 4564856"/>
                <a:gd name="connsiteX3" fmla="*/ 2685 w 4467986"/>
                <a:gd name="connsiteY3" fmla="*/ 4564856 h 4564856"/>
                <a:gd name="connsiteX4" fmla="*/ 2684 w 4467986"/>
                <a:gd name="connsiteY4" fmla="*/ 3545681 h 4564856"/>
                <a:gd name="connsiteX5" fmla="*/ 3266585 w 4467986"/>
                <a:gd name="connsiteY5" fmla="*/ 2288382 h 4564856"/>
                <a:gd name="connsiteX6" fmla="*/ 5066 w 4467986"/>
                <a:gd name="connsiteY6" fmla="*/ 1023145 h 4564856"/>
                <a:gd name="connsiteX7" fmla="*/ 0 w 4467986"/>
                <a:gd name="connsiteY7" fmla="*/ 0 h 4564856"/>
                <a:gd name="connsiteX0" fmla="*/ 0 w 4467986"/>
                <a:gd name="connsiteY0" fmla="*/ 0 h 4564856"/>
                <a:gd name="connsiteX1" fmla="*/ 4467527 w 4467986"/>
                <a:gd name="connsiteY1" fmla="*/ 1812131 h 4564856"/>
                <a:gd name="connsiteX2" fmla="*/ 4467529 w 4467986"/>
                <a:gd name="connsiteY2" fmla="*/ 2755106 h 4564856"/>
                <a:gd name="connsiteX3" fmla="*/ 2685 w 4467986"/>
                <a:gd name="connsiteY3" fmla="*/ 4564856 h 4564856"/>
                <a:gd name="connsiteX4" fmla="*/ 2684 w 4467986"/>
                <a:gd name="connsiteY4" fmla="*/ 3545681 h 4564856"/>
                <a:gd name="connsiteX5" fmla="*/ 3266585 w 4467986"/>
                <a:gd name="connsiteY5" fmla="*/ 2288382 h 4564856"/>
                <a:gd name="connsiteX6" fmla="*/ 2533 w 4467986"/>
                <a:gd name="connsiteY6" fmla="*/ 1018079 h 4564856"/>
                <a:gd name="connsiteX7" fmla="*/ 0 w 4467986"/>
                <a:gd name="connsiteY7" fmla="*/ 0 h 4564856"/>
                <a:gd name="connsiteX0" fmla="*/ 0 w 4467986"/>
                <a:gd name="connsiteY0" fmla="*/ 0 h 4564856"/>
                <a:gd name="connsiteX1" fmla="*/ 4467527 w 4467986"/>
                <a:gd name="connsiteY1" fmla="*/ 1812131 h 4564856"/>
                <a:gd name="connsiteX2" fmla="*/ 4467529 w 4467986"/>
                <a:gd name="connsiteY2" fmla="*/ 2755106 h 4564856"/>
                <a:gd name="connsiteX3" fmla="*/ 2685 w 4467986"/>
                <a:gd name="connsiteY3" fmla="*/ 4564856 h 4564856"/>
                <a:gd name="connsiteX4" fmla="*/ 2684 w 4467986"/>
                <a:gd name="connsiteY4" fmla="*/ 3545681 h 4564856"/>
                <a:gd name="connsiteX5" fmla="*/ 3266585 w 4467986"/>
                <a:gd name="connsiteY5" fmla="*/ 2288382 h 4564856"/>
                <a:gd name="connsiteX6" fmla="*/ 2533 w 4467986"/>
                <a:gd name="connsiteY6" fmla="*/ 1023145 h 4564856"/>
                <a:gd name="connsiteX7" fmla="*/ 0 w 4467986"/>
                <a:gd name="connsiteY7" fmla="*/ 0 h 4564856"/>
                <a:gd name="connsiteX0" fmla="*/ 0 w 4467986"/>
                <a:gd name="connsiteY0" fmla="*/ 0 h 4567262"/>
                <a:gd name="connsiteX1" fmla="*/ 4467527 w 4467986"/>
                <a:gd name="connsiteY1" fmla="*/ 1814537 h 4567262"/>
                <a:gd name="connsiteX2" fmla="*/ 4467529 w 4467986"/>
                <a:gd name="connsiteY2" fmla="*/ 2757512 h 4567262"/>
                <a:gd name="connsiteX3" fmla="*/ 2685 w 4467986"/>
                <a:gd name="connsiteY3" fmla="*/ 4567262 h 4567262"/>
                <a:gd name="connsiteX4" fmla="*/ 2684 w 4467986"/>
                <a:gd name="connsiteY4" fmla="*/ 3548087 h 4567262"/>
                <a:gd name="connsiteX5" fmla="*/ 3266585 w 4467986"/>
                <a:gd name="connsiteY5" fmla="*/ 2290788 h 4567262"/>
                <a:gd name="connsiteX6" fmla="*/ 2533 w 4467986"/>
                <a:gd name="connsiteY6" fmla="*/ 1025551 h 4567262"/>
                <a:gd name="connsiteX7" fmla="*/ 0 w 4467986"/>
                <a:gd name="connsiteY7" fmla="*/ 0 h 4567262"/>
                <a:gd name="connsiteX0" fmla="*/ 377 w 4465956"/>
                <a:gd name="connsiteY0" fmla="*/ 0 h 4569668"/>
                <a:gd name="connsiteX1" fmla="*/ 4465497 w 4465956"/>
                <a:gd name="connsiteY1" fmla="*/ 1816943 h 4569668"/>
                <a:gd name="connsiteX2" fmla="*/ 4465499 w 4465956"/>
                <a:gd name="connsiteY2" fmla="*/ 2759918 h 4569668"/>
                <a:gd name="connsiteX3" fmla="*/ 655 w 4465956"/>
                <a:gd name="connsiteY3" fmla="*/ 4569668 h 4569668"/>
                <a:gd name="connsiteX4" fmla="*/ 654 w 4465956"/>
                <a:gd name="connsiteY4" fmla="*/ 3550493 h 4569668"/>
                <a:gd name="connsiteX5" fmla="*/ 3264555 w 4465956"/>
                <a:gd name="connsiteY5" fmla="*/ 2293194 h 4569668"/>
                <a:gd name="connsiteX6" fmla="*/ 503 w 4465956"/>
                <a:gd name="connsiteY6" fmla="*/ 1027957 h 4569668"/>
                <a:gd name="connsiteX7" fmla="*/ 377 w 4465956"/>
                <a:gd name="connsiteY7" fmla="*/ 0 h 4569668"/>
                <a:gd name="connsiteX0" fmla="*/ 377 w 4465956"/>
                <a:gd name="connsiteY0" fmla="*/ 0 h 4569668"/>
                <a:gd name="connsiteX1" fmla="*/ 4465497 w 4465956"/>
                <a:gd name="connsiteY1" fmla="*/ 1816943 h 4569668"/>
                <a:gd name="connsiteX2" fmla="*/ 4465499 w 4465956"/>
                <a:gd name="connsiteY2" fmla="*/ 2759918 h 4569668"/>
                <a:gd name="connsiteX3" fmla="*/ 655 w 4465956"/>
                <a:gd name="connsiteY3" fmla="*/ 4569668 h 4569668"/>
                <a:gd name="connsiteX4" fmla="*/ 654 w 4465956"/>
                <a:gd name="connsiteY4" fmla="*/ 3548111 h 4569668"/>
                <a:gd name="connsiteX5" fmla="*/ 3264555 w 4465956"/>
                <a:gd name="connsiteY5" fmla="*/ 2293194 h 4569668"/>
                <a:gd name="connsiteX6" fmla="*/ 503 w 4465956"/>
                <a:gd name="connsiteY6" fmla="*/ 1027957 h 4569668"/>
                <a:gd name="connsiteX7" fmla="*/ 377 w 4465956"/>
                <a:gd name="connsiteY7" fmla="*/ 0 h 4569668"/>
                <a:gd name="connsiteX0" fmla="*/ 377 w 4465956"/>
                <a:gd name="connsiteY0" fmla="*/ 0 h 4569668"/>
                <a:gd name="connsiteX1" fmla="*/ 4465497 w 4465956"/>
                <a:gd name="connsiteY1" fmla="*/ 1816943 h 4569668"/>
                <a:gd name="connsiteX2" fmla="*/ 4465499 w 4465956"/>
                <a:gd name="connsiteY2" fmla="*/ 2759918 h 4569668"/>
                <a:gd name="connsiteX3" fmla="*/ 655 w 4465956"/>
                <a:gd name="connsiteY3" fmla="*/ 4569668 h 4569668"/>
                <a:gd name="connsiteX4" fmla="*/ 654 w 4465956"/>
                <a:gd name="connsiteY4" fmla="*/ 3548111 h 4569668"/>
                <a:gd name="connsiteX5" fmla="*/ 3257411 w 4465956"/>
                <a:gd name="connsiteY5" fmla="*/ 2293194 h 4569668"/>
                <a:gd name="connsiteX6" fmla="*/ 503 w 4465956"/>
                <a:gd name="connsiteY6" fmla="*/ 1027957 h 4569668"/>
                <a:gd name="connsiteX7" fmla="*/ 377 w 4465956"/>
                <a:gd name="connsiteY7" fmla="*/ 0 h 4569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65956" h="4569668">
                  <a:moveTo>
                    <a:pt x="377" y="0"/>
                  </a:moveTo>
                  <a:lnTo>
                    <a:pt x="4465497" y="1816943"/>
                  </a:lnTo>
                  <a:cubicBezTo>
                    <a:pt x="4463910" y="2124918"/>
                    <a:pt x="4467086" y="2451943"/>
                    <a:pt x="4465499" y="2759918"/>
                  </a:cubicBezTo>
                  <a:lnTo>
                    <a:pt x="655" y="4569668"/>
                  </a:lnTo>
                  <a:cubicBezTo>
                    <a:pt x="-139" y="4230737"/>
                    <a:pt x="1448" y="3887042"/>
                    <a:pt x="654" y="3548111"/>
                  </a:cubicBezTo>
                  <a:lnTo>
                    <a:pt x="3257411" y="2293194"/>
                  </a:lnTo>
                  <a:lnTo>
                    <a:pt x="503" y="1027957"/>
                  </a:lnTo>
                  <a:cubicBezTo>
                    <a:pt x="-1186" y="686909"/>
                    <a:pt x="2066" y="341048"/>
                    <a:pt x="37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  <p:grpSp>
        <p:nvGrpSpPr>
          <p:cNvPr id="20" name="Group 10" hidden="1"/>
          <p:cNvGrpSpPr>
            <a:grpSpLocks noChangeAspect="1"/>
          </p:cNvGrpSpPr>
          <p:nvPr userDrawn="1"/>
        </p:nvGrpSpPr>
        <p:grpSpPr bwMode="auto">
          <a:xfrm>
            <a:off x="336907" y="342900"/>
            <a:ext cx="2298344" cy="2346169"/>
            <a:chOff x="1292" y="-440"/>
            <a:chExt cx="5094" cy="5200"/>
          </a:xfrm>
        </p:grpSpPr>
        <p:sp>
          <p:nvSpPr>
            <p:cNvPr id="21" name="Freeform 11"/>
            <p:cNvSpPr>
              <a:spLocks/>
            </p:cNvSpPr>
            <p:nvPr userDrawn="1"/>
          </p:nvSpPr>
          <p:spPr bwMode="auto">
            <a:xfrm>
              <a:off x="1292" y="-440"/>
              <a:ext cx="5094" cy="3130"/>
            </a:xfrm>
            <a:custGeom>
              <a:avLst/>
              <a:gdLst>
                <a:gd name="T0" fmla="*/ 2495 w 2495"/>
                <a:gd name="T1" fmla="*/ 1532 h 1532"/>
                <a:gd name="T2" fmla="*/ 2495 w 2495"/>
                <a:gd name="T3" fmla="*/ 1013 h 1532"/>
                <a:gd name="T4" fmla="*/ 0 w 2495"/>
                <a:gd name="T5" fmla="*/ 0 h 1532"/>
                <a:gd name="T6" fmla="*/ 0 w 2495"/>
                <a:gd name="T7" fmla="*/ 565 h 1532"/>
                <a:gd name="T8" fmla="*/ 2494 w 2495"/>
                <a:gd name="T9" fmla="*/ 1532 h 1532"/>
                <a:gd name="T10" fmla="*/ 2495 w 2495"/>
                <a:gd name="T11" fmla="*/ 1532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95" h="1532">
                  <a:moveTo>
                    <a:pt x="2495" y="1532"/>
                  </a:moveTo>
                  <a:cubicBezTo>
                    <a:pt x="2495" y="1013"/>
                    <a:pt x="2495" y="1013"/>
                    <a:pt x="2495" y="101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65"/>
                    <a:pt x="0" y="565"/>
                    <a:pt x="0" y="565"/>
                  </a:cubicBezTo>
                  <a:cubicBezTo>
                    <a:pt x="812" y="880"/>
                    <a:pt x="1906" y="1304"/>
                    <a:pt x="2494" y="1532"/>
                  </a:cubicBezTo>
                  <a:lnTo>
                    <a:pt x="2495" y="1532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dirty="0"/>
            </a:p>
          </p:txBody>
        </p:sp>
        <p:sp>
          <p:nvSpPr>
            <p:cNvPr id="22" name="Freeform 12"/>
            <p:cNvSpPr>
              <a:spLocks/>
            </p:cNvSpPr>
            <p:nvPr userDrawn="1"/>
          </p:nvSpPr>
          <p:spPr bwMode="auto">
            <a:xfrm>
              <a:off x="1292" y="1644"/>
              <a:ext cx="5094" cy="3116"/>
            </a:xfrm>
            <a:custGeom>
              <a:avLst/>
              <a:gdLst>
                <a:gd name="T0" fmla="*/ 0 w 2495"/>
                <a:gd name="T1" fmla="*/ 961 h 1525"/>
                <a:gd name="T2" fmla="*/ 0 w 2495"/>
                <a:gd name="T3" fmla="*/ 961 h 1525"/>
                <a:gd name="T4" fmla="*/ 0 w 2495"/>
                <a:gd name="T5" fmla="*/ 1525 h 1525"/>
                <a:gd name="T6" fmla="*/ 2495 w 2495"/>
                <a:gd name="T7" fmla="*/ 512 h 1525"/>
                <a:gd name="T8" fmla="*/ 2495 w 2495"/>
                <a:gd name="T9" fmla="*/ 0 h 1525"/>
                <a:gd name="T10" fmla="*/ 0 w 2495"/>
                <a:gd name="T11" fmla="*/ 961 h 1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95" h="1525">
                  <a:moveTo>
                    <a:pt x="0" y="961"/>
                  </a:moveTo>
                  <a:cubicBezTo>
                    <a:pt x="0" y="961"/>
                    <a:pt x="0" y="961"/>
                    <a:pt x="0" y="961"/>
                  </a:cubicBezTo>
                  <a:cubicBezTo>
                    <a:pt x="0" y="1525"/>
                    <a:pt x="0" y="1525"/>
                    <a:pt x="0" y="1525"/>
                  </a:cubicBezTo>
                  <a:cubicBezTo>
                    <a:pt x="2495" y="512"/>
                    <a:pt x="2495" y="512"/>
                    <a:pt x="2495" y="512"/>
                  </a:cubicBezTo>
                  <a:cubicBezTo>
                    <a:pt x="2495" y="0"/>
                    <a:pt x="2495" y="0"/>
                    <a:pt x="2495" y="0"/>
                  </a:cubicBezTo>
                  <a:lnTo>
                    <a:pt x="0" y="96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dirty="0"/>
            </a:p>
          </p:txBody>
        </p:sp>
      </p:grpSp>
      <p:grpSp>
        <p:nvGrpSpPr>
          <p:cNvPr id="36" name="Group 35"/>
          <p:cNvGrpSpPr/>
          <p:nvPr userDrawn="1"/>
        </p:nvGrpSpPr>
        <p:grpSpPr>
          <a:xfrm>
            <a:off x="362429" y="495300"/>
            <a:ext cx="2298344" cy="2346169"/>
            <a:chOff x="336907" y="342900"/>
            <a:chExt cx="2298344" cy="2346169"/>
          </a:xfrm>
          <a:gradFill>
            <a:gsLst>
              <a:gs pos="0">
                <a:srgbClr val="6FCAC8"/>
              </a:gs>
              <a:gs pos="100000">
                <a:srgbClr val="6ABC45"/>
              </a:gs>
            </a:gsLst>
            <a:lin ang="0" scaled="0"/>
          </a:gradFill>
        </p:grpSpPr>
        <p:sp>
          <p:nvSpPr>
            <p:cNvPr id="37" name="Freeform 12"/>
            <p:cNvSpPr>
              <a:spLocks/>
            </p:cNvSpPr>
            <p:nvPr userDrawn="1"/>
          </p:nvSpPr>
          <p:spPr bwMode="auto">
            <a:xfrm>
              <a:off x="336907" y="1283172"/>
              <a:ext cx="2298344" cy="1405897"/>
            </a:xfrm>
            <a:custGeom>
              <a:avLst/>
              <a:gdLst>
                <a:gd name="T0" fmla="*/ 0 w 2495"/>
                <a:gd name="T1" fmla="*/ 961 h 1525"/>
                <a:gd name="T2" fmla="*/ 0 w 2495"/>
                <a:gd name="T3" fmla="*/ 961 h 1525"/>
                <a:gd name="T4" fmla="*/ 0 w 2495"/>
                <a:gd name="T5" fmla="*/ 1525 h 1525"/>
                <a:gd name="T6" fmla="*/ 2495 w 2495"/>
                <a:gd name="T7" fmla="*/ 512 h 1525"/>
                <a:gd name="T8" fmla="*/ 2495 w 2495"/>
                <a:gd name="T9" fmla="*/ 0 h 1525"/>
                <a:gd name="T10" fmla="*/ 0 w 2495"/>
                <a:gd name="T11" fmla="*/ 961 h 1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95" h="1525">
                  <a:moveTo>
                    <a:pt x="0" y="961"/>
                  </a:moveTo>
                  <a:cubicBezTo>
                    <a:pt x="0" y="961"/>
                    <a:pt x="0" y="961"/>
                    <a:pt x="0" y="961"/>
                  </a:cubicBezTo>
                  <a:cubicBezTo>
                    <a:pt x="0" y="1525"/>
                    <a:pt x="0" y="1525"/>
                    <a:pt x="0" y="1525"/>
                  </a:cubicBezTo>
                  <a:cubicBezTo>
                    <a:pt x="2495" y="512"/>
                    <a:pt x="2495" y="512"/>
                    <a:pt x="2495" y="512"/>
                  </a:cubicBezTo>
                  <a:cubicBezTo>
                    <a:pt x="2495" y="0"/>
                    <a:pt x="2495" y="0"/>
                    <a:pt x="2495" y="0"/>
                  </a:cubicBezTo>
                  <a:lnTo>
                    <a:pt x="0" y="961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dirty="0"/>
            </a:p>
          </p:txBody>
        </p:sp>
        <p:sp>
          <p:nvSpPr>
            <p:cNvPr id="38" name="Freeform 37"/>
            <p:cNvSpPr>
              <a:spLocks/>
            </p:cNvSpPr>
            <p:nvPr userDrawn="1"/>
          </p:nvSpPr>
          <p:spPr bwMode="auto">
            <a:xfrm>
              <a:off x="336907" y="342900"/>
              <a:ext cx="2298344" cy="1412213"/>
            </a:xfrm>
            <a:custGeom>
              <a:avLst/>
              <a:gdLst>
                <a:gd name="T0" fmla="*/ 2495 w 2495"/>
                <a:gd name="T1" fmla="*/ 1532 h 1532"/>
                <a:gd name="T2" fmla="*/ 2495 w 2495"/>
                <a:gd name="T3" fmla="*/ 1013 h 1532"/>
                <a:gd name="T4" fmla="*/ 0 w 2495"/>
                <a:gd name="T5" fmla="*/ 0 h 1532"/>
                <a:gd name="T6" fmla="*/ 0 w 2495"/>
                <a:gd name="T7" fmla="*/ 565 h 1532"/>
                <a:gd name="T8" fmla="*/ 2494 w 2495"/>
                <a:gd name="T9" fmla="*/ 1532 h 1532"/>
                <a:gd name="T10" fmla="*/ 2495 w 2495"/>
                <a:gd name="T11" fmla="*/ 1532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95" h="1532">
                  <a:moveTo>
                    <a:pt x="2495" y="1532"/>
                  </a:moveTo>
                  <a:cubicBezTo>
                    <a:pt x="2495" y="1013"/>
                    <a:pt x="2495" y="1013"/>
                    <a:pt x="2495" y="101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65"/>
                    <a:pt x="0" y="565"/>
                    <a:pt x="0" y="565"/>
                  </a:cubicBezTo>
                  <a:cubicBezTo>
                    <a:pt x="812" y="880"/>
                    <a:pt x="1906" y="1304"/>
                    <a:pt x="2494" y="1532"/>
                  </a:cubicBezTo>
                  <a:lnTo>
                    <a:pt x="2495" y="1532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dirty="0"/>
            </a:p>
          </p:txBody>
        </p:sp>
      </p:grpSp>
      <p:sp>
        <p:nvSpPr>
          <p:cNvPr id="31" name="TextBox 3"/>
          <p:cNvSpPr txBox="1"/>
          <p:nvPr userDrawn="1"/>
        </p:nvSpPr>
        <p:spPr>
          <a:xfrm>
            <a:off x="4102872" y="6407924"/>
            <a:ext cx="3986256" cy="1384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815350" rtl="0" eaLnBrk="1" latinLnBrk="0" hangingPunct="1">
              <a:defRPr sz="16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07674" algn="l" defTabSz="815350" rtl="0" eaLnBrk="1" latinLnBrk="0" hangingPunct="1">
              <a:defRPr sz="16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5350" algn="l" defTabSz="815350" rtl="0" eaLnBrk="1" latinLnBrk="0" hangingPunct="1">
              <a:defRPr sz="16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23023" algn="l" defTabSz="815350" rtl="0" eaLnBrk="1" latinLnBrk="0" hangingPunct="1">
              <a:defRPr sz="16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30697" algn="l" defTabSz="815350" rtl="0" eaLnBrk="1" latinLnBrk="0" hangingPunct="1">
              <a:defRPr sz="16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38372" algn="l" defTabSz="815350" rtl="0" eaLnBrk="1" latinLnBrk="0" hangingPunct="1">
              <a:defRPr sz="16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46046" algn="l" defTabSz="815350" rtl="0" eaLnBrk="1" latinLnBrk="0" hangingPunct="1">
              <a:defRPr sz="16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53719" algn="l" defTabSz="815350" rtl="0" eaLnBrk="1" latinLnBrk="0" hangingPunct="1">
              <a:defRPr sz="16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61394" algn="l" defTabSz="815350" rtl="0" eaLnBrk="1" latinLnBrk="0" hangingPunct="1">
              <a:defRPr sz="16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ctr" defTabSz="1087106" rtl="0" eaLnBrk="1" latinLnBrk="0" hangingPunct="1"/>
            <a:r>
              <a:rPr lang="en-US" sz="900" b="0" i="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Copyright © 2017 Accenture  All rights reserved.</a:t>
            </a:r>
            <a:endParaRPr lang="en-AU" sz="900" b="0" i="0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905756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558541-60C9-42A2-8392-FF12533A6B7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"/>
          <a:stretch/>
        </p:blipFill>
        <p:spPr>
          <a:xfrm>
            <a:off x="-168620" y="1"/>
            <a:ext cx="12055819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8085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bg>
      <p:bgPr>
        <a:solidFill>
          <a:srgbClr val="4ECDC4"/>
        </a:solid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890293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558541-60C9-42A2-8392-FF12533A6B7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345017" y="332076"/>
            <a:ext cx="10027707" cy="77613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</a:t>
            </a:r>
            <a:br>
              <a:rPr lang="en-US" dirty="0"/>
            </a:br>
            <a:r>
              <a:rPr lang="en-US" dirty="0"/>
              <a:t>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345017" y="1763713"/>
            <a:ext cx="10027707" cy="4294187"/>
          </a:xfrm>
        </p:spPr>
        <p:txBody>
          <a:bodyPr vert="horz" lIns="0" tIns="0" rIns="0" bIns="0" rtlCol="0">
            <a:noAutofit/>
          </a:bodyPr>
          <a:lstStyle>
            <a:lvl1pPr>
              <a:defRPr lang="en-US" sz="1800" dirty="0" smtClean="0"/>
            </a:lvl1pPr>
            <a:lvl2pPr marL="182875">
              <a:defRPr lang="en-US" sz="1800" dirty="0" smtClean="0"/>
            </a:lvl2pPr>
            <a:lvl3pPr marL="365751">
              <a:defRPr lang="en-US" sz="1800" dirty="0" smtClean="0"/>
            </a:lvl3pPr>
            <a:lvl4pPr>
              <a:defRPr lang="en-US" sz="1800" dirty="0" smtClean="0"/>
            </a:lvl4pPr>
            <a:lvl5pPr>
              <a:defRPr lang="en-US" sz="18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20169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45019" y="1803400"/>
            <a:ext cx="5589056" cy="4254500"/>
          </a:xfrm>
        </p:spPr>
        <p:txBody>
          <a:bodyPr/>
          <a:lstStyle>
            <a:lvl1pPr>
              <a:lnSpc>
                <a:spcPct val="80000"/>
              </a:lnSpc>
              <a:defRPr sz="5067" cap="all" baseline="0"/>
            </a:lvl1pPr>
          </a:lstStyle>
          <a:p>
            <a:r>
              <a:rPr lang="en-US" dirty="0"/>
              <a:t>SECTION INTRO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558541-60C9-42A2-8392-FF12533A6B7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6276975" y="1763713"/>
            <a:ext cx="5578475" cy="4294187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4460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out &amp;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558541-60C9-42A2-8392-FF12533A6B7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345019" y="1763713"/>
            <a:ext cx="5589056" cy="4294187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6276975" y="1763714"/>
            <a:ext cx="5578475" cy="4294186"/>
          </a:xfrm>
        </p:spPr>
        <p:txBody>
          <a:bodyPr vert="horz" lIns="0" tIns="0" rIns="0" bIns="0" rtlCol="0">
            <a:noAutofit/>
          </a:bodyPr>
          <a:lstStyle>
            <a:lvl1pPr>
              <a:defRPr lang="en-US" sz="1800" b="1" dirty="0" smtClean="0"/>
            </a:lvl1pPr>
            <a:lvl2pPr>
              <a:defRPr lang="en-US" sz="1800" b="1" dirty="0" smtClean="0"/>
            </a:lvl2pPr>
            <a:lvl3pPr>
              <a:defRPr lang="en-US" sz="1800" b="1" dirty="0" smtClean="0"/>
            </a:lvl3pPr>
            <a:lvl4pPr>
              <a:defRPr lang="en-US" sz="1800" b="0" dirty="0" smtClean="0"/>
            </a:lvl4pPr>
            <a:lvl5pPr>
              <a:defRPr lang="en-US" sz="1800" b="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37773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out &amp;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345017" y="1763729"/>
            <a:ext cx="3583476" cy="4294171"/>
          </a:xfrm>
        </p:spPr>
        <p:txBody>
          <a:bodyPr vert="horz" lIns="0" tIns="0" rIns="0" bIns="0" rtlCol="0">
            <a:noAutofit/>
          </a:bodyPr>
          <a:lstStyle>
            <a:lvl1pPr>
              <a:defRPr lang="en-US" sz="1800" dirty="0" smtClean="0"/>
            </a:lvl1pPr>
            <a:lvl2pPr>
              <a:defRPr lang="en-US" sz="1800" dirty="0" smtClean="0"/>
            </a:lvl2pPr>
            <a:lvl3pPr>
              <a:defRPr lang="en-US" sz="1800" dirty="0" smtClean="0"/>
            </a:lvl3pPr>
            <a:lvl4pPr>
              <a:defRPr lang="en-US" sz="1800" dirty="0" smtClean="0"/>
            </a:lvl4pPr>
            <a:lvl5pPr>
              <a:defRPr lang="en-US" sz="18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558541-60C9-42A2-8392-FF12533A6B7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8256656" y="1763713"/>
            <a:ext cx="3598794" cy="4294187"/>
          </a:xfrm>
        </p:spPr>
        <p:txBody>
          <a:bodyPr vert="horz" lIns="0" tIns="0" rIns="0" bIns="0" rtlCol="0">
            <a:noAutofit/>
          </a:bodyPr>
          <a:lstStyle>
            <a:lvl1pPr>
              <a:defRPr lang="en-US" sz="1800" b="1" dirty="0" smtClean="0"/>
            </a:lvl1pPr>
            <a:lvl2pPr>
              <a:defRPr lang="en-US" sz="1800" b="1" dirty="0" smtClean="0"/>
            </a:lvl2pPr>
            <a:lvl3pPr>
              <a:defRPr lang="en-US" sz="1800" b="1" dirty="0" smtClean="0"/>
            </a:lvl3pPr>
            <a:lvl4pPr>
              <a:defRPr lang="en-US" sz="1800" b="0" dirty="0" smtClean="0"/>
            </a:lvl4pPr>
            <a:lvl5pPr>
              <a:defRPr lang="en-US" sz="1800" b="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4271392" y="1763713"/>
            <a:ext cx="3642363" cy="4294187"/>
          </a:xfrm>
        </p:spPr>
        <p:txBody>
          <a:bodyPr vert="horz" lIns="0" tIns="0" rIns="0" bIns="0" rtlCol="0">
            <a:noAutofit/>
          </a:bodyPr>
          <a:lstStyle>
            <a:lvl1pPr>
              <a:defRPr lang="en-US" sz="1800" b="1" dirty="0" smtClean="0"/>
            </a:lvl1pPr>
            <a:lvl2pPr>
              <a:defRPr lang="en-US" sz="1800" b="1" dirty="0" smtClean="0"/>
            </a:lvl2pPr>
            <a:lvl3pPr>
              <a:defRPr lang="en-US" sz="1800" b="1" dirty="0" smtClean="0"/>
            </a:lvl3pPr>
            <a:lvl4pPr>
              <a:defRPr lang="en-US" sz="1800" b="0" dirty="0" smtClean="0"/>
            </a:lvl4pPr>
            <a:lvl5pPr>
              <a:defRPr lang="en-US" sz="1800" b="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28334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558541-60C9-42A2-8392-FF12533A6B7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3314700" y="1763713"/>
            <a:ext cx="2619375" cy="4294187"/>
          </a:xfrm>
        </p:spPr>
        <p:txBody>
          <a:bodyPr vert="horz" lIns="0" tIns="0" rIns="0" bIns="0" rtlCol="0">
            <a:noAutofit/>
          </a:bodyPr>
          <a:lstStyle>
            <a:lvl1pPr>
              <a:defRPr lang="en-US" sz="1800" b="1" dirty="0" smtClean="0"/>
            </a:lvl1pPr>
            <a:lvl2pPr>
              <a:defRPr lang="en-US" sz="1800" b="1" dirty="0" smtClean="0"/>
            </a:lvl2pPr>
            <a:lvl3pPr>
              <a:defRPr lang="en-US" sz="1800" b="1" dirty="0" smtClean="0"/>
            </a:lvl3pPr>
            <a:lvl4pPr>
              <a:defRPr lang="en-US" sz="1800" b="0" dirty="0" smtClean="0"/>
            </a:lvl4pPr>
            <a:lvl5pPr>
              <a:defRPr lang="en-US" sz="1800" b="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45016" y="1763713"/>
            <a:ext cx="2626784" cy="4294187"/>
          </a:xfrm>
        </p:spPr>
        <p:txBody>
          <a:bodyPr vert="horz" lIns="0" tIns="0" rIns="0" bIns="0" rtlCol="0">
            <a:noAutofit/>
          </a:bodyPr>
          <a:lstStyle>
            <a:lvl1pPr>
              <a:defRPr lang="en-US" sz="1800" b="1" dirty="0" smtClean="0"/>
            </a:lvl1pPr>
            <a:lvl2pPr>
              <a:defRPr lang="en-US" sz="1800" b="1" dirty="0" smtClean="0"/>
            </a:lvl2pPr>
            <a:lvl3pPr>
              <a:defRPr lang="en-US" sz="1800" b="1" dirty="0" smtClean="0"/>
            </a:lvl3pPr>
            <a:lvl4pPr>
              <a:defRPr lang="en-US" sz="1800" b="0" dirty="0" smtClean="0"/>
            </a:lvl4pPr>
            <a:lvl5pPr>
              <a:defRPr lang="en-US" sz="1800" b="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6"/>
          </p:nvPr>
        </p:nvSpPr>
        <p:spPr>
          <a:xfrm>
            <a:off x="9239250" y="1763713"/>
            <a:ext cx="2616200" cy="4294187"/>
          </a:xfrm>
        </p:spPr>
        <p:txBody>
          <a:bodyPr vert="horz" lIns="0" tIns="0" rIns="0" bIns="0" rtlCol="0">
            <a:noAutofit/>
          </a:bodyPr>
          <a:lstStyle>
            <a:lvl1pPr>
              <a:defRPr lang="en-US" sz="1800" b="1" dirty="0" smtClean="0"/>
            </a:lvl1pPr>
            <a:lvl2pPr>
              <a:defRPr lang="en-US" sz="1800" b="1" dirty="0" smtClean="0"/>
            </a:lvl2pPr>
            <a:lvl3pPr>
              <a:defRPr lang="en-US" sz="1800" b="1" dirty="0" smtClean="0"/>
            </a:lvl3pPr>
            <a:lvl4pPr>
              <a:defRPr lang="en-US" sz="1800" b="0" dirty="0" smtClean="0"/>
            </a:lvl4pPr>
            <a:lvl5pPr>
              <a:defRPr lang="en-US" sz="1800" b="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7"/>
          </p:nvPr>
        </p:nvSpPr>
        <p:spPr>
          <a:xfrm>
            <a:off x="6276975" y="1763713"/>
            <a:ext cx="2619374" cy="4294187"/>
          </a:xfrm>
        </p:spPr>
        <p:txBody>
          <a:bodyPr vert="horz" lIns="0" tIns="0" rIns="0" bIns="0" rtlCol="0">
            <a:noAutofit/>
          </a:bodyPr>
          <a:lstStyle>
            <a:lvl1pPr>
              <a:defRPr lang="en-US" sz="1800" b="1" dirty="0" smtClean="0"/>
            </a:lvl1pPr>
            <a:lvl2pPr>
              <a:defRPr lang="en-US" sz="1800" b="1" dirty="0" smtClean="0"/>
            </a:lvl2pPr>
            <a:lvl3pPr>
              <a:defRPr lang="en-US" sz="1800" b="1" dirty="0" smtClean="0"/>
            </a:lvl3pPr>
            <a:lvl4pPr>
              <a:defRPr lang="en-US" sz="1800" b="0" dirty="0" smtClean="0"/>
            </a:lvl4pPr>
            <a:lvl5pPr>
              <a:defRPr lang="en-US" sz="1800" b="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39038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py &amp; content (chart, pictur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4800600" y="1763713"/>
            <a:ext cx="7054849" cy="4294187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558541-60C9-42A2-8392-FF12533A6B7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45017" y="1763713"/>
            <a:ext cx="4103158" cy="4294187"/>
          </a:xfrm>
        </p:spPr>
        <p:txBody>
          <a:bodyPr vert="horz" lIns="0" tIns="0" rIns="0" bIns="0" rtlCol="0">
            <a:noAutofit/>
          </a:bodyPr>
          <a:lstStyle>
            <a:lvl1pPr>
              <a:defRPr lang="en-US" sz="1800" b="1" dirty="0" smtClean="0"/>
            </a:lvl1pPr>
            <a:lvl2pPr>
              <a:defRPr lang="en-US" sz="1800" b="1" dirty="0" smtClean="0"/>
            </a:lvl2pPr>
            <a:lvl3pPr>
              <a:defRPr lang="en-US" sz="1800" b="1" dirty="0" smtClean="0"/>
            </a:lvl3pPr>
            <a:lvl4pPr>
              <a:defRPr lang="en-US" sz="1800" b="0" dirty="0" smtClean="0"/>
            </a:lvl4pPr>
            <a:lvl5pPr>
              <a:defRPr lang="en-US" sz="1800" b="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60156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558541-60C9-42A2-8392-FF12533A6B7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5" hasCustomPrompt="1"/>
          </p:nvPr>
        </p:nvSpPr>
        <p:spPr>
          <a:xfrm>
            <a:off x="345018" y="1763713"/>
            <a:ext cx="11510432" cy="4294187"/>
          </a:xfrm>
        </p:spPr>
        <p:txBody>
          <a:bodyPr/>
          <a:lstStyle>
            <a:lvl1pPr>
              <a:defRPr sz="1800" baseline="0"/>
            </a:lvl1pPr>
          </a:lstStyle>
          <a:p>
            <a:pPr lvl="0"/>
            <a:r>
              <a:rPr lang="en-US" dirty="0"/>
              <a:t>Content: chart, graph, picture.</a:t>
            </a:r>
          </a:p>
        </p:txBody>
      </p:sp>
    </p:spTree>
    <p:extLst>
      <p:ext uri="{BB962C8B-B14F-4D97-AF65-F5344CB8AC3E}">
        <p14:creationId xmlns:p14="http://schemas.microsoft.com/office/powerpoint/2010/main" val="16614511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18" Type="http://schemas.openxmlformats.org/officeDocument/2006/relationships/image" Target="../media/image3.png"/><Relationship Id="rId3" Type="http://schemas.openxmlformats.org/officeDocument/2006/relationships/slideLayout" Target="../slideLayouts/slideLayout5.xml"/><Relationship Id="rId21" Type="http://schemas.openxmlformats.org/officeDocument/2006/relationships/image" Target="../media/image6.png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4.xml"/><Relationship Id="rId16" Type="http://schemas.openxmlformats.org/officeDocument/2006/relationships/image" Target="../media/image1.png"/><Relationship Id="rId20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24" Type="http://schemas.openxmlformats.org/officeDocument/2006/relationships/image" Target="../media/image9.emf"/><Relationship Id="rId5" Type="http://schemas.openxmlformats.org/officeDocument/2006/relationships/slideLayout" Target="../slideLayouts/slideLayout7.xml"/><Relationship Id="rId15" Type="http://schemas.openxmlformats.org/officeDocument/2006/relationships/theme" Target="../theme/theme2.xml"/><Relationship Id="rId23" Type="http://schemas.openxmlformats.org/officeDocument/2006/relationships/image" Target="../media/image8.png"/><Relationship Id="rId10" Type="http://schemas.openxmlformats.org/officeDocument/2006/relationships/slideLayout" Target="../slideLayouts/slideLayout12.xml"/><Relationship Id="rId19" Type="http://schemas.openxmlformats.org/officeDocument/2006/relationships/image" Target="../media/image4.png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Relationship Id="rId22" Type="http://schemas.openxmlformats.org/officeDocument/2006/relationships/image" Target="../media/image7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921602" y="634299"/>
            <a:ext cx="10348799" cy="657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921602" y="1811604"/>
            <a:ext cx="10348799" cy="4412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600"/>
              </a:spcBef>
              <a:buClr>
                <a:srgbClr val="C7F464"/>
              </a:buClr>
              <a:buSzPct val="100000"/>
              <a:buFont typeface="Montserrat"/>
              <a:buChar char="▣"/>
              <a:defRPr sz="240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480"/>
              </a:spcBef>
              <a:buClr>
                <a:srgbClr val="C7F464"/>
              </a:buClr>
              <a:buSzPct val="100000"/>
              <a:buFont typeface="Montserrat"/>
              <a:buChar char="□"/>
              <a:defRPr sz="200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480"/>
              </a:spcBef>
              <a:buClr>
                <a:srgbClr val="C7F464"/>
              </a:buClr>
              <a:buSzPct val="100000"/>
              <a:buFont typeface="Montserrat"/>
              <a:defRPr sz="200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360"/>
              </a:spcBef>
              <a:buClr>
                <a:srgbClr val="C7F464"/>
              </a:buClr>
              <a:buSzPct val="100000"/>
              <a:buFont typeface="Montserrat"/>
              <a:defRPr sz="180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360"/>
              </a:spcBef>
              <a:buClr>
                <a:srgbClr val="C7F464"/>
              </a:buClr>
              <a:buSzPct val="100000"/>
              <a:buFont typeface="Montserrat"/>
              <a:defRPr sz="180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360"/>
              </a:spcBef>
              <a:buClr>
                <a:srgbClr val="C7F464"/>
              </a:buClr>
              <a:buSzPct val="100000"/>
              <a:buFont typeface="Montserrat"/>
              <a:defRPr sz="180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360"/>
              </a:spcBef>
              <a:buClr>
                <a:srgbClr val="C7F464"/>
              </a:buClr>
              <a:buSzPct val="100000"/>
              <a:buFont typeface="Montserrat"/>
              <a:defRPr sz="180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360"/>
              </a:spcBef>
              <a:buClr>
                <a:srgbClr val="C7F464"/>
              </a:buClr>
              <a:buSzPct val="100000"/>
              <a:buFont typeface="Montserrat"/>
              <a:defRPr sz="180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360"/>
              </a:spcBef>
              <a:buClr>
                <a:srgbClr val="C7F464"/>
              </a:buClr>
              <a:buSzPct val="100000"/>
              <a:buFont typeface="Montserrat"/>
              <a:defRPr sz="180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73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ccenture_Technology" hidden="1"/>
          <p:cNvPicPr>
            <a:picLocks noChangeAspect="1"/>
          </p:cNvPicPr>
          <p:nvPr userDrawn="1"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8798" y="6243985"/>
            <a:ext cx="2024293" cy="333289"/>
          </a:xfrm>
          <a:prstGeom prst="rect">
            <a:avLst/>
          </a:prstGeom>
        </p:spPr>
      </p:pic>
      <p:pic>
        <p:nvPicPr>
          <p:cNvPr id="10" name="Accenture_Strategy" hidden="1"/>
          <p:cNvPicPr>
            <a:picLocks noChangeAspect="1"/>
          </p:cNvPicPr>
          <p:nvPr userDrawn="1"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5018" y="6243522"/>
            <a:ext cx="1728810" cy="328803"/>
          </a:xfrm>
          <a:prstGeom prst="rect">
            <a:avLst/>
          </a:prstGeom>
        </p:spPr>
      </p:pic>
      <p:pic>
        <p:nvPicPr>
          <p:cNvPr id="17" name="Accenture_Operations" hidden="1"/>
          <p:cNvPicPr>
            <a:picLocks noChangeAspect="1"/>
          </p:cNvPicPr>
          <p:nvPr userDrawn="1"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5018" y="6249458"/>
            <a:ext cx="1972800" cy="326942"/>
          </a:xfrm>
          <a:prstGeom prst="rect">
            <a:avLst/>
          </a:prstGeom>
        </p:spPr>
      </p:pic>
      <p:pic>
        <p:nvPicPr>
          <p:cNvPr id="18" name="Accenture_Mobility" hidden="1"/>
          <p:cNvPicPr>
            <a:picLocks noChangeAspect="1"/>
          </p:cNvPicPr>
          <p:nvPr userDrawn="1"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4963" y="6341042"/>
            <a:ext cx="2044800" cy="362152"/>
          </a:xfrm>
          <a:prstGeom prst="rect">
            <a:avLst/>
          </a:prstGeom>
        </p:spPr>
      </p:pic>
      <p:pic>
        <p:nvPicPr>
          <p:cNvPr id="19" name="Accenture_Interactive" hidden="1"/>
          <p:cNvPicPr>
            <a:picLocks noChangeAspect="1"/>
          </p:cNvPicPr>
          <p:nvPr userDrawn="1"/>
        </p:nvPicPr>
        <p:blipFill>
          <a:blip r:embed="rId2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8798" y="6341000"/>
            <a:ext cx="2041200" cy="360863"/>
          </a:xfrm>
          <a:prstGeom prst="rect">
            <a:avLst/>
          </a:prstGeom>
        </p:spPr>
      </p:pic>
      <p:pic>
        <p:nvPicPr>
          <p:cNvPr id="20" name="Accenture_Analytics" hidden="1"/>
          <p:cNvPicPr>
            <a:picLocks noChangeAspect="1"/>
          </p:cNvPicPr>
          <p:nvPr userDrawn="1"/>
        </p:nvPicPr>
        <p:blipFill>
          <a:blip r:embed="rId2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8798" y="6338829"/>
            <a:ext cx="2023200" cy="362168"/>
          </a:xfrm>
          <a:prstGeom prst="rect">
            <a:avLst/>
          </a:prstGeom>
        </p:spPr>
      </p:pic>
      <p:pic>
        <p:nvPicPr>
          <p:cNvPr id="7" name="Accenture_Digital" hidden="1"/>
          <p:cNvPicPr>
            <a:picLocks noChangeAspect="1"/>
          </p:cNvPicPr>
          <p:nvPr userDrawn="1"/>
        </p:nvPicPr>
        <p:blipFill>
          <a:blip r:embed="rId2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6280" y="6246019"/>
            <a:ext cx="1545637" cy="331832"/>
          </a:xfrm>
          <a:prstGeom prst="rect">
            <a:avLst/>
          </a:prstGeom>
        </p:spPr>
      </p:pic>
      <p:pic>
        <p:nvPicPr>
          <p:cNvPr id="4" name="Accenture_Consulting" hidden="1"/>
          <p:cNvPicPr>
            <a:picLocks noChangeAspect="1"/>
          </p:cNvPicPr>
          <p:nvPr userDrawn="1"/>
        </p:nvPicPr>
        <p:blipFill>
          <a:blip r:embed="rId2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8799" y="6244783"/>
            <a:ext cx="1942440" cy="330692"/>
          </a:xfrm>
          <a:prstGeom prst="rect">
            <a:avLst/>
          </a:prstGeom>
        </p:spPr>
      </p:pic>
      <p:grpSp>
        <p:nvGrpSpPr>
          <p:cNvPr id="14" name="Accenture_Master"/>
          <p:cNvGrpSpPr/>
          <p:nvPr userDrawn="1"/>
        </p:nvGrpSpPr>
        <p:grpSpPr>
          <a:xfrm>
            <a:off x="345019" y="6249814"/>
            <a:ext cx="957526" cy="276934"/>
            <a:chOff x="476250" y="397668"/>
            <a:chExt cx="2195577" cy="635000"/>
          </a:xfrm>
        </p:grpSpPr>
        <p:sp>
          <p:nvSpPr>
            <p:cNvPr id="15" name="Freeform 14"/>
            <p:cNvSpPr>
              <a:spLocks/>
            </p:cNvSpPr>
            <p:nvPr/>
          </p:nvSpPr>
          <p:spPr bwMode="auto">
            <a:xfrm>
              <a:off x="1758865" y="397668"/>
              <a:ext cx="206059" cy="214470"/>
            </a:xfrm>
            <a:custGeom>
              <a:avLst/>
              <a:gdLst>
                <a:gd name="T0" fmla="*/ 0 w 72"/>
                <a:gd name="T1" fmla="*/ 0 h 74"/>
                <a:gd name="T2" fmla="*/ 0 w 72"/>
                <a:gd name="T3" fmla="*/ 2 h 74"/>
                <a:gd name="T4" fmla="*/ 0 w 72"/>
                <a:gd name="T5" fmla="*/ 16 h 74"/>
                <a:gd name="T6" fmla="*/ 53 w 72"/>
                <a:gd name="T7" fmla="*/ 37 h 74"/>
                <a:gd name="T8" fmla="*/ 0 w 72"/>
                <a:gd name="T9" fmla="*/ 57 h 74"/>
                <a:gd name="T10" fmla="*/ 0 w 72"/>
                <a:gd name="T11" fmla="*/ 74 h 74"/>
                <a:gd name="T12" fmla="*/ 72 w 72"/>
                <a:gd name="T13" fmla="*/ 44 h 74"/>
                <a:gd name="T14" fmla="*/ 72 w 72"/>
                <a:gd name="T15" fmla="*/ 29 h 74"/>
                <a:gd name="T16" fmla="*/ 0 w 72"/>
                <a:gd name="T17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2" h="74">
                  <a:moveTo>
                    <a:pt x="0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46" y="34"/>
                    <a:pt x="53" y="37"/>
                  </a:cubicBezTo>
                  <a:cubicBezTo>
                    <a:pt x="46" y="40"/>
                    <a:pt x="0" y="57"/>
                    <a:pt x="0" y="57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72" y="44"/>
                    <a:pt x="72" y="44"/>
                    <a:pt x="72" y="44"/>
                  </a:cubicBezTo>
                  <a:cubicBezTo>
                    <a:pt x="72" y="29"/>
                    <a:pt x="72" y="29"/>
                    <a:pt x="72" y="2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6ABC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dirty="0">
                <a:solidFill>
                  <a:schemeClr val="accent6"/>
                </a:solidFill>
              </a:endParaRPr>
            </a:p>
          </p:txBody>
        </p:sp>
        <p:pic>
          <p:nvPicPr>
            <p:cNvPr id="16" name="Accenture Black"/>
            <p:cNvPicPr>
              <a:picLocks noChangeAspect="1"/>
            </p:cNvPicPr>
            <p:nvPr userDrawn="1"/>
          </p:nvPicPr>
          <p:blipFill>
            <a:blip r:embed="rId2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76250" y="641561"/>
              <a:ext cx="2195577" cy="391107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45018" y="332076"/>
            <a:ext cx="10027707" cy="776139"/>
          </a:xfrm>
          <a:prstGeom prst="rect">
            <a:avLst/>
          </a:prstGeom>
        </p:spPr>
        <p:txBody>
          <a:bodyPr vert="horz" lIns="0" tIns="0" rIns="130101" bIns="0" rtlCol="0" anchor="t" anchorCtr="0">
            <a:noAutofit/>
          </a:bodyPr>
          <a:lstStyle/>
          <a:p>
            <a:r>
              <a:rPr lang="en-US" dirty="0"/>
              <a:t>CONTENT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5018" y="1764072"/>
            <a:ext cx="11491383" cy="429382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72619" y="6381686"/>
            <a:ext cx="770951" cy="192287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1000" b="1" i="0">
                <a:solidFill>
                  <a:schemeClr val="tx2"/>
                </a:solidFill>
                <a:latin typeface="Arial Bold" charset="0"/>
              </a:defRPr>
            </a:lvl1pPr>
          </a:lstStyle>
          <a:p>
            <a:fld id="{0D558541-60C9-42A2-8392-FF12533A6B7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Box 3"/>
          <p:cNvSpPr txBox="1"/>
          <p:nvPr userDrawn="1"/>
        </p:nvSpPr>
        <p:spPr>
          <a:xfrm>
            <a:off x="4102872" y="6407924"/>
            <a:ext cx="3986256" cy="1384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815350" rtl="0" eaLnBrk="1" latinLnBrk="0" hangingPunct="1">
              <a:defRPr sz="16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07674" algn="l" defTabSz="815350" rtl="0" eaLnBrk="1" latinLnBrk="0" hangingPunct="1">
              <a:defRPr sz="16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5350" algn="l" defTabSz="815350" rtl="0" eaLnBrk="1" latinLnBrk="0" hangingPunct="1">
              <a:defRPr sz="16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23023" algn="l" defTabSz="815350" rtl="0" eaLnBrk="1" latinLnBrk="0" hangingPunct="1">
              <a:defRPr sz="16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30697" algn="l" defTabSz="815350" rtl="0" eaLnBrk="1" latinLnBrk="0" hangingPunct="1">
              <a:defRPr sz="16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38372" algn="l" defTabSz="815350" rtl="0" eaLnBrk="1" latinLnBrk="0" hangingPunct="1">
              <a:defRPr sz="16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46046" algn="l" defTabSz="815350" rtl="0" eaLnBrk="1" latinLnBrk="0" hangingPunct="1">
              <a:defRPr sz="16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53719" algn="l" defTabSz="815350" rtl="0" eaLnBrk="1" latinLnBrk="0" hangingPunct="1">
              <a:defRPr sz="16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61394" algn="l" defTabSz="815350" rtl="0" eaLnBrk="1" latinLnBrk="0" hangingPunct="1">
              <a:defRPr sz="16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ctr" defTabSz="1087106" rtl="0" eaLnBrk="1" latinLnBrk="0" hangingPunct="1"/>
            <a:r>
              <a:rPr lang="en-US" sz="900" b="0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Copyright © 2017 Accenture  All rights reserved.</a:t>
            </a:r>
            <a:endParaRPr lang="en-AU" sz="900" b="0" i="0" kern="120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955651" y="6290797"/>
            <a:ext cx="914400" cy="91440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8846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</p:sldLayoutIdLst>
  <p:hf hdr="0" ftr="0" dt="0"/>
  <p:txStyles>
    <p:titleStyle>
      <a:lvl1pPr algn="l" defTabSz="1734634" rtl="0" eaLnBrk="1" latinLnBrk="0" hangingPunct="1">
        <a:lnSpc>
          <a:spcPct val="80000"/>
        </a:lnSpc>
        <a:spcBef>
          <a:spcPct val="0"/>
        </a:spcBef>
        <a:buNone/>
        <a:defRPr sz="3200" b="0" i="0" kern="1200" cap="all" spc="-133" baseline="0">
          <a:solidFill>
            <a:srgbClr val="08BBEE"/>
          </a:solidFill>
          <a:latin typeface="Arial Black" charset="0"/>
          <a:ea typeface="Arial Black" charset="0"/>
          <a:cs typeface="Arial Black" charset="0"/>
        </a:defRPr>
      </a:lvl1pPr>
    </p:titleStyle>
    <p:bodyStyle>
      <a:lvl1pPr marL="0" indent="0" algn="l" defTabSz="1734634" rtl="0" eaLnBrk="1" latinLnBrk="0" hangingPunct="1">
        <a:lnSpc>
          <a:spcPct val="90000"/>
        </a:lnSpc>
        <a:spcBef>
          <a:spcPts val="800"/>
        </a:spcBef>
        <a:buFont typeface="Arial" charset="0"/>
        <a:buNone/>
        <a:defRPr sz="1800" b="1" i="0" kern="1200" cap="none" baseline="0">
          <a:solidFill>
            <a:schemeClr val="tx1"/>
          </a:solidFill>
          <a:latin typeface="+mn-lt"/>
          <a:ea typeface="Arial Black" charset="0"/>
          <a:cs typeface="Arial Black" charset="0"/>
        </a:defRPr>
      </a:lvl1pPr>
      <a:lvl2pPr marL="182875" indent="-182875" algn="l" defTabSz="1734634" rtl="0" eaLnBrk="1" latinLnBrk="0" hangingPunct="1">
        <a:lnSpc>
          <a:spcPct val="90000"/>
        </a:lnSpc>
        <a:spcBef>
          <a:spcPts val="800"/>
        </a:spcBef>
        <a:buFont typeface="Arial" charset="0"/>
        <a:buChar char="•"/>
        <a:defRPr sz="1800" b="1" i="0" kern="1200" cap="none" baseline="0">
          <a:solidFill>
            <a:schemeClr val="tx1"/>
          </a:solidFill>
          <a:latin typeface="+mn-lt"/>
          <a:ea typeface="Arial Black" charset="0"/>
          <a:cs typeface="Arial Black" charset="0"/>
        </a:defRPr>
      </a:lvl2pPr>
      <a:lvl3pPr marL="365751" indent="-182875" algn="l" defTabSz="1734634" rtl="0" eaLnBrk="1" latinLnBrk="0" hangingPunct="1">
        <a:lnSpc>
          <a:spcPct val="90000"/>
        </a:lnSpc>
        <a:spcBef>
          <a:spcPts val="800"/>
        </a:spcBef>
        <a:buFont typeface="Arial" charset="0"/>
        <a:buChar char="•"/>
        <a:defRPr sz="1800" b="1" i="0" kern="1200" cap="none" baseline="0">
          <a:solidFill>
            <a:schemeClr val="tx1"/>
          </a:solidFill>
          <a:latin typeface="+mn-lt"/>
          <a:ea typeface="Arial Black" charset="0"/>
          <a:cs typeface="Arial Black" charset="0"/>
        </a:defRPr>
      </a:lvl3pPr>
      <a:lvl4pPr marL="0" indent="0" algn="l" defTabSz="1734634" rtl="0" eaLnBrk="1" latinLnBrk="0" hangingPunct="1">
        <a:lnSpc>
          <a:spcPct val="90000"/>
        </a:lnSpc>
        <a:spcBef>
          <a:spcPts val="800"/>
        </a:spcBef>
        <a:buFont typeface="Arial" charset="0"/>
        <a:buNone/>
        <a:defRPr sz="1800" b="0" i="0" kern="1200" cap="none" baseline="0">
          <a:solidFill>
            <a:schemeClr val="tx2"/>
          </a:solidFill>
          <a:latin typeface="+mn-lt"/>
          <a:ea typeface="Arial Black" charset="0"/>
          <a:cs typeface="Arial Black" charset="0"/>
        </a:defRPr>
      </a:lvl4pPr>
      <a:lvl5pPr marL="182875" indent="-182875" algn="l" defTabSz="1734634" rtl="0" eaLnBrk="1" latinLnBrk="0" hangingPunct="1">
        <a:lnSpc>
          <a:spcPct val="90000"/>
        </a:lnSpc>
        <a:spcBef>
          <a:spcPts val="800"/>
        </a:spcBef>
        <a:buFont typeface="Arial" charset="0"/>
        <a:buChar char="•"/>
        <a:defRPr sz="1800" b="0" i="0" kern="1200" cap="none" baseline="0">
          <a:solidFill>
            <a:schemeClr val="tx2"/>
          </a:solidFill>
          <a:latin typeface="+mn-lt"/>
          <a:ea typeface="Arial Black" charset="0"/>
          <a:cs typeface="Arial Black" charset="0"/>
        </a:defRPr>
      </a:lvl5pPr>
      <a:lvl6pPr marL="365751" indent="-182875" algn="l" defTabSz="1734634" rtl="0" eaLnBrk="1" latinLnBrk="0" hangingPunct="1">
        <a:lnSpc>
          <a:spcPct val="90000"/>
        </a:lnSpc>
        <a:spcBef>
          <a:spcPts val="800"/>
        </a:spcBef>
        <a:buFont typeface="Arial" charset="0"/>
        <a:buChar char="•"/>
        <a:defRPr sz="2133" b="1" i="0" kern="1200" cap="none" baseline="0">
          <a:solidFill>
            <a:schemeClr val="tx2"/>
          </a:solidFill>
          <a:latin typeface="Arial Bold" charset="0"/>
          <a:ea typeface="Arial Bold" charset="0"/>
          <a:cs typeface="Arial Bold" charset="0"/>
        </a:defRPr>
      </a:lvl6pPr>
      <a:lvl7pPr marL="0" indent="0" algn="l" defTabSz="1734634" rtl="0" eaLnBrk="1" latinLnBrk="0" hangingPunct="1">
        <a:lnSpc>
          <a:spcPct val="90000"/>
        </a:lnSpc>
        <a:spcBef>
          <a:spcPts val="800"/>
        </a:spcBef>
        <a:buFont typeface="Arial" charset="0"/>
        <a:buNone/>
        <a:defRPr sz="1867" b="1" i="0" kern="1200" cap="none" baseline="0">
          <a:solidFill>
            <a:schemeClr val="tx1"/>
          </a:solidFill>
          <a:latin typeface="Arial Bold" charset="0"/>
          <a:ea typeface="Arial Bold" charset="0"/>
          <a:cs typeface="Arial Bold" charset="0"/>
        </a:defRPr>
      </a:lvl7pPr>
      <a:lvl8pPr marL="182875" indent="-182875" algn="l" defTabSz="1734634" rtl="0" eaLnBrk="1" latinLnBrk="0" hangingPunct="1">
        <a:lnSpc>
          <a:spcPct val="90000"/>
        </a:lnSpc>
        <a:spcBef>
          <a:spcPts val="800"/>
        </a:spcBef>
        <a:buFont typeface="Arial" charset="0"/>
        <a:buChar char="•"/>
        <a:defRPr sz="1867" b="1" i="0" kern="1200" cap="none" baseline="0">
          <a:solidFill>
            <a:schemeClr val="tx1"/>
          </a:solidFill>
          <a:latin typeface="Arial Bold" charset="0"/>
          <a:ea typeface="Arial Bold" charset="0"/>
          <a:cs typeface="Arial Bold" charset="0"/>
        </a:defRPr>
      </a:lvl8pPr>
      <a:lvl9pPr marL="365751" indent="-182875" algn="l" defTabSz="1734634" rtl="0" eaLnBrk="1" latinLnBrk="0" hangingPunct="1">
        <a:lnSpc>
          <a:spcPct val="90000"/>
        </a:lnSpc>
        <a:spcBef>
          <a:spcPts val="800"/>
        </a:spcBef>
        <a:buFont typeface="Arial" charset="0"/>
        <a:buChar char="•"/>
        <a:defRPr sz="1867" b="1" i="0" kern="1200" cap="none" baseline="0">
          <a:solidFill>
            <a:schemeClr val="tx1"/>
          </a:solidFill>
          <a:latin typeface="Arial Bold" charset="0"/>
          <a:ea typeface="Arial Black" charset="0"/>
          <a:cs typeface="Arial Black" charset="0"/>
        </a:defRPr>
      </a:lvl9pPr>
    </p:bodyStyle>
    <p:otherStyle>
      <a:defPPr>
        <a:defRPr lang="en-US"/>
      </a:defPPr>
      <a:lvl1pPr marL="0" algn="l" defTabSz="1734634" rtl="0" eaLnBrk="1" latinLnBrk="0" hangingPunct="1">
        <a:defRPr sz="3467" kern="1200">
          <a:solidFill>
            <a:schemeClr val="tx1"/>
          </a:solidFill>
          <a:latin typeface="+mn-lt"/>
          <a:ea typeface="+mn-ea"/>
          <a:cs typeface="+mn-cs"/>
        </a:defRPr>
      </a:lvl1pPr>
      <a:lvl2pPr marL="867317" algn="l" defTabSz="1734634" rtl="0" eaLnBrk="1" latinLnBrk="0" hangingPunct="1">
        <a:defRPr sz="3467" kern="1200">
          <a:solidFill>
            <a:schemeClr val="tx1"/>
          </a:solidFill>
          <a:latin typeface="+mn-lt"/>
          <a:ea typeface="+mn-ea"/>
          <a:cs typeface="+mn-cs"/>
        </a:defRPr>
      </a:lvl2pPr>
      <a:lvl3pPr marL="1734634" algn="l" defTabSz="1734634" rtl="0" eaLnBrk="1" latinLnBrk="0" hangingPunct="1">
        <a:defRPr sz="3467" kern="1200">
          <a:solidFill>
            <a:schemeClr val="tx1"/>
          </a:solidFill>
          <a:latin typeface="+mn-lt"/>
          <a:ea typeface="+mn-ea"/>
          <a:cs typeface="+mn-cs"/>
        </a:defRPr>
      </a:lvl3pPr>
      <a:lvl4pPr marL="2601951" algn="l" defTabSz="1734634" rtl="0" eaLnBrk="1" latinLnBrk="0" hangingPunct="1">
        <a:defRPr sz="3467" kern="1200">
          <a:solidFill>
            <a:schemeClr val="tx1"/>
          </a:solidFill>
          <a:latin typeface="+mn-lt"/>
          <a:ea typeface="+mn-ea"/>
          <a:cs typeface="+mn-cs"/>
        </a:defRPr>
      </a:lvl4pPr>
      <a:lvl5pPr marL="3469269" algn="l" defTabSz="1734634" rtl="0" eaLnBrk="1" latinLnBrk="0" hangingPunct="1">
        <a:defRPr sz="3467" kern="1200">
          <a:solidFill>
            <a:schemeClr val="tx1"/>
          </a:solidFill>
          <a:latin typeface="+mn-lt"/>
          <a:ea typeface="+mn-ea"/>
          <a:cs typeface="+mn-cs"/>
        </a:defRPr>
      </a:lvl5pPr>
      <a:lvl6pPr marL="4336586" algn="l" defTabSz="1734634" rtl="0" eaLnBrk="1" latinLnBrk="0" hangingPunct="1">
        <a:defRPr sz="3467" kern="1200">
          <a:solidFill>
            <a:schemeClr val="tx1"/>
          </a:solidFill>
          <a:latin typeface="+mn-lt"/>
          <a:ea typeface="+mn-ea"/>
          <a:cs typeface="+mn-cs"/>
        </a:defRPr>
      </a:lvl6pPr>
      <a:lvl7pPr marL="5203903" algn="l" defTabSz="1734634" rtl="0" eaLnBrk="1" latinLnBrk="0" hangingPunct="1">
        <a:defRPr sz="3467" kern="1200">
          <a:solidFill>
            <a:schemeClr val="tx1"/>
          </a:solidFill>
          <a:latin typeface="+mn-lt"/>
          <a:ea typeface="+mn-ea"/>
          <a:cs typeface="+mn-cs"/>
        </a:defRPr>
      </a:lvl7pPr>
      <a:lvl8pPr marL="6071220" algn="l" defTabSz="1734634" rtl="0" eaLnBrk="1" latinLnBrk="0" hangingPunct="1">
        <a:defRPr sz="3467" kern="1200">
          <a:solidFill>
            <a:schemeClr val="tx1"/>
          </a:solidFill>
          <a:latin typeface="+mn-lt"/>
          <a:ea typeface="+mn-ea"/>
          <a:cs typeface="+mn-cs"/>
        </a:defRPr>
      </a:lvl8pPr>
      <a:lvl9pPr marL="6938537" algn="l" defTabSz="1734634" rtl="0" eaLnBrk="1" latinLnBrk="0" hangingPunct="1">
        <a:defRPr sz="346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205">
          <p15:clr>
            <a:srgbClr val="F26B43"/>
          </p15:clr>
        </p15:guide>
        <p15:guide id="2" pos="1152">
          <p15:clr>
            <a:srgbClr val="F26B43"/>
          </p15:clr>
        </p15:guide>
        <p15:guide id="3" pos="211">
          <p15:clr>
            <a:srgbClr val="F26B43"/>
          </p15:clr>
        </p15:guide>
        <p15:guide id="5" orient="horz" pos="2610">
          <p15:clr>
            <a:srgbClr val="F26B43"/>
          </p15:clr>
        </p15:guide>
        <p15:guide id="7" orient="horz" pos="204">
          <p15:clr>
            <a:srgbClr val="F26B43"/>
          </p15:clr>
        </p15:guide>
        <p15:guide id="8" orient="horz" pos="3816">
          <p15:clr>
            <a:srgbClr val="F26B43"/>
          </p15:clr>
        </p15:guide>
        <p15:guide id="9" orient="horz" pos="1111">
          <p15:clr>
            <a:srgbClr val="F26B43"/>
          </p15:clr>
        </p15:guide>
        <p15:guide id="11" pos="7468">
          <p15:clr>
            <a:srgbClr val="F26B43"/>
          </p15:clr>
        </p15:guide>
        <p15:guide id="12" pos="1872">
          <p15:clr>
            <a:srgbClr val="F26B43"/>
          </p15:clr>
        </p15:guide>
        <p15:guide id="13" pos="4884">
          <p15:clr>
            <a:srgbClr val="F26B43"/>
          </p15:clr>
        </p15:guide>
        <p15:guide id="14" pos="5604">
          <p15:clr>
            <a:srgbClr val="F26B43"/>
          </p15:clr>
        </p15:guide>
        <p15:guide id="15" pos="2088">
          <p15:clr>
            <a:srgbClr val="F26B43"/>
          </p15:clr>
        </p15:guide>
        <p15:guide id="16" pos="3954">
          <p15:clr>
            <a:srgbClr val="F26B43"/>
          </p15:clr>
        </p15:guide>
        <p15:guide id="17" pos="6534">
          <p15:clr>
            <a:srgbClr val="F26B43"/>
          </p15:clr>
        </p15:guide>
        <p15:guide id="18" pos="930">
          <p15:clr>
            <a:srgbClr val="F26B43"/>
          </p15:clr>
        </p15:guide>
        <p15:guide id="19" pos="2802">
          <p15:clr>
            <a:srgbClr val="F26B43"/>
          </p15:clr>
        </p15:guide>
        <p15:guide id="20" pos="3024">
          <p15:clr>
            <a:srgbClr val="F26B43"/>
          </p15:clr>
        </p15:guide>
        <p15:guide id="21" pos="3738">
          <p15:clr>
            <a:srgbClr val="F26B43"/>
          </p15:clr>
        </p15:guide>
        <p15:guide id="22" pos="4668">
          <p15:clr>
            <a:srgbClr val="F26B43"/>
          </p15:clr>
        </p15:guide>
        <p15:guide id="23" pos="5820">
          <p15:clr>
            <a:srgbClr val="F26B43"/>
          </p15:clr>
        </p15:guide>
        <p15:guide id="24" pos="6750">
          <p15:clr>
            <a:srgbClr val="F26B43"/>
          </p15:clr>
        </p15:guide>
        <p15:guide id="25" orient="horz" pos="1410">
          <p15:clr>
            <a:srgbClr val="F26B43"/>
          </p15:clr>
        </p15:guide>
        <p15:guide id="26" orient="horz" pos="411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9.png"/><Relationship Id="rId18" Type="http://schemas.openxmlformats.org/officeDocument/2006/relationships/image" Target="../media/image54.png"/><Relationship Id="rId26" Type="http://schemas.openxmlformats.org/officeDocument/2006/relationships/image" Target="../media/image62.png"/><Relationship Id="rId3" Type="http://schemas.openxmlformats.org/officeDocument/2006/relationships/diagramData" Target="../diagrams/data1.xml"/><Relationship Id="rId21" Type="http://schemas.openxmlformats.org/officeDocument/2006/relationships/image" Target="../media/image57.png"/><Relationship Id="rId7" Type="http://schemas.microsoft.com/office/2007/relationships/diagramDrawing" Target="../diagrams/drawing1.xml"/><Relationship Id="rId12" Type="http://schemas.openxmlformats.org/officeDocument/2006/relationships/image" Target="../media/image48.png"/><Relationship Id="rId17" Type="http://schemas.openxmlformats.org/officeDocument/2006/relationships/image" Target="../media/image53.png"/><Relationship Id="rId25" Type="http://schemas.openxmlformats.org/officeDocument/2006/relationships/image" Target="../media/image61.pn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52.gif"/><Relationship Id="rId20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47.png"/><Relationship Id="rId24" Type="http://schemas.openxmlformats.org/officeDocument/2006/relationships/image" Target="../media/image60.png"/><Relationship Id="rId5" Type="http://schemas.openxmlformats.org/officeDocument/2006/relationships/diagramQuickStyle" Target="../diagrams/quickStyle1.xml"/><Relationship Id="rId15" Type="http://schemas.openxmlformats.org/officeDocument/2006/relationships/image" Target="../media/image51.png"/><Relationship Id="rId23" Type="http://schemas.openxmlformats.org/officeDocument/2006/relationships/image" Target="../media/image59.png"/><Relationship Id="rId10" Type="http://schemas.openxmlformats.org/officeDocument/2006/relationships/image" Target="../media/image46.png"/><Relationship Id="rId19" Type="http://schemas.openxmlformats.org/officeDocument/2006/relationships/image" Target="../media/image55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45.png"/><Relationship Id="rId14" Type="http://schemas.openxmlformats.org/officeDocument/2006/relationships/image" Target="../media/image50.png"/><Relationship Id="rId22" Type="http://schemas.openxmlformats.org/officeDocument/2006/relationships/image" Target="../media/image58.png"/><Relationship Id="rId27" Type="http://schemas.openxmlformats.org/officeDocument/2006/relationships/image" Target="../media/image6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image" Target="../media/image73.png"/><Relationship Id="rId3" Type="http://schemas.openxmlformats.org/officeDocument/2006/relationships/image" Target="../media/image64.png"/><Relationship Id="rId7" Type="http://schemas.openxmlformats.org/officeDocument/2006/relationships/image" Target="../media/image67.png"/><Relationship Id="rId12" Type="http://schemas.openxmlformats.org/officeDocument/2006/relationships/image" Target="../media/image7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11" Type="http://schemas.openxmlformats.org/officeDocument/2006/relationships/image" Target="../media/image71.png"/><Relationship Id="rId5" Type="http://schemas.openxmlformats.org/officeDocument/2006/relationships/image" Target="../media/image43.png"/><Relationship Id="rId10" Type="http://schemas.openxmlformats.org/officeDocument/2006/relationships/image" Target="../media/image70.png"/><Relationship Id="rId4" Type="http://schemas.openxmlformats.org/officeDocument/2006/relationships/image" Target="../media/image65.png"/><Relationship Id="rId9" Type="http://schemas.openxmlformats.org/officeDocument/2006/relationships/image" Target="../media/image69.png"/><Relationship Id="rId14" Type="http://schemas.openxmlformats.org/officeDocument/2006/relationships/image" Target="../media/image7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43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>
            <a:spLocks noGrp="1"/>
          </p:cNvSpPr>
          <p:nvPr>
            <p:ph type="ctrTitle"/>
          </p:nvPr>
        </p:nvSpPr>
        <p:spPr>
          <a:xfrm>
            <a:off x="413147" y="4900092"/>
            <a:ext cx="5781442" cy="993207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algn="ctr"/>
            <a:r>
              <a:rPr lang="en-US" sz="5400" dirty="0">
                <a:solidFill>
                  <a:schemeClr val="bg2">
                    <a:lumMod val="50000"/>
                  </a:schemeClr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Introduction to</a:t>
            </a:r>
            <a:endParaRPr lang="en" dirty="0">
              <a:solidFill>
                <a:schemeClr val="bg2">
                  <a:lumMod val="50000"/>
                </a:schemeClr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320EC70-055E-4280-BE9A-C0E7B7E968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9619" y="4096009"/>
            <a:ext cx="3497425" cy="1860332"/>
          </a:xfrm>
          <a:prstGeom prst="rect">
            <a:avLst/>
          </a:prstGeom>
        </p:spPr>
      </p:pic>
      <p:sp>
        <p:nvSpPr>
          <p:cNvPr id="10" name="Shape 53">
            <a:extLst>
              <a:ext uri="{FF2B5EF4-FFF2-40B4-BE49-F238E27FC236}">
                <a16:creationId xmlns:a16="http://schemas.microsoft.com/office/drawing/2014/main" id="{4B32C702-5713-49AA-9B2B-11A553D6171B}"/>
              </a:ext>
            </a:extLst>
          </p:cNvPr>
          <p:cNvSpPr txBox="1">
            <a:spLocks/>
          </p:cNvSpPr>
          <p:nvPr/>
        </p:nvSpPr>
        <p:spPr>
          <a:xfrm>
            <a:off x="525442" y="4096009"/>
            <a:ext cx="5781442" cy="99320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4F5B"/>
              </a:buClr>
              <a:buSzPct val="100000"/>
              <a:buFont typeface="Montserrat"/>
              <a:buNone/>
              <a:defRPr sz="4800" b="1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r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6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r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6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r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6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r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6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r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6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r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6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r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6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r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6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/>
            <a:r>
              <a:rPr lang="en-US" sz="8000" dirty="0">
                <a:solidFill>
                  <a:srgbClr val="FF0066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Day 1</a:t>
            </a:r>
            <a:endParaRPr lang="en" sz="7200" dirty="0">
              <a:solidFill>
                <a:srgbClr val="FF0066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92">
            <a:extLst>
              <a:ext uri="{FF2B5EF4-FFF2-40B4-BE49-F238E27FC236}">
                <a16:creationId xmlns:a16="http://schemas.microsoft.com/office/drawing/2014/main" id="{5C7A3D70-648E-4659-BCCA-A5F5F3B0F1B7}"/>
              </a:ext>
            </a:extLst>
          </p:cNvPr>
          <p:cNvSpPr txBox="1">
            <a:spLocks/>
          </p:cNvSpPr>
          <p:nvPr/>
        </p:nvSpPr>
        <p:spPr>
          <a:xfrm>
            <a:off x="325663" y="170590"/>
            <a:ext cx="11041992" cy="10094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4F5B"/>
              </a:buClr>
              <a:buSzPct val="100000"/>
              <a:buFont typeface="Montserrat"/>
              <a:buNone/>
              <a:defRPr sz="3000" b="1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4F5B"/>
              </a:buClr>
              <a:buSzPct val="100000"/>
              <a:buFont typeface="Montserrat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ea typeface="Tahoma" panose="020B0604030504040204" pitchFamily="34" charset="0"/>
                <a:cs typeface="Tahoma" panose="020B0604030504040204" pitchFamily="34" charset="0"/>
                <a:sym typeface="Montserrat"/>
              </a:rPr>
              <a:t>STATE OF </a:t>
            </a:r>
            <a:r>
              <a:rPr kumimoji="0" lang="en-US" sz="4000" b="1" i="0" u="none" strike="noStrike" kern="0" cap="none" spc="0" normalizeH="0" baseline="0" noProof="0" dirty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Montserrat"/>
                <a:ea typeface="Tahoma" panose="020B0604030504040204" pitchFamily="34" charset="0"/>
                <a:cs typeface="Tahoma" panose="020B0604030504040204" pitchFamily="34" charset="0"/>
                <a:sym typeface="Montserrat"/>
              </a:rPr>
              <a:t>HARDWARE </a:t>
            </a:r>
            <a:r>
              <a:rPr kumimoji="0" lang="en-US" sz="4000" b="1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Montserrat"/>
                <a:ea typeface="Tahoma" panose="020B0604030504040204" pitchFamily="34" charset="0"/>
                <a:cs typeface="Tahoma" panose="020B0604030504040204" pitchFamily="34" charset="0"/>
                <a:sym typeface="Montserrat"/>
              </a:rPr>
              <a:t>NOW</a:t>
            </a:r>
            <a:endParaRPr kumimoji="0" lang="en" sz="4000" b="1" i="0" u="none" strike="noStrike" kern="0" cap="none" spc="0" normalizeH="0" baseline="0" noProof="0" dirty="0">
              <a:ln>
                <a:noFill/>
              </a:ln>
              <a:solidFill>
                <a:srgbClr val="FF6600"/>
              </a:solidFill>
              <a:effectLst/>
              <a:uLnTx/>
              <a:uFillTx/>
              <a:latin typeface="Montserrat"/>
              <a:ea typeface="Tahoma" panose="020B0604030504040204" pitchFamily="34" charset="0"/>
              <a:cs typeface="Tahoma" panose="020B0604030504040204" pitchFamily="34" charset="0"/>
              <a:sym typeface="Montserrat"/>
            </a:endParaRPr>
          </a:p>
        </p:txBody>
      </p:sp>
      <p:sp>
        <p:nvSpPr>
          <p:cNvPr id="13" name="Shape 92">
            <a:extLst>
              <a:ext uri="{FF2B5EF4-FFF2-40B4-BE49-F238E27FC236}">
                <a16:creationId xmlns:a16="http://schemas.microsoft.com/office/drawing/2014/main" id="{66E265EE-1313-4FEA-9A89-2629720B052B}"/>
              </a:ext>
            </a:extLst>
          </p:cNvPr>
          <p:cNvSpPr txBox="1">
            <a:spLocks/>
          </p:cNvSpPr>
          <p:nvPr/>
        </p:nvSpPr>
        <p:spPr>
          <a:xfrm>
            <a:off x="325663" y="1684710"/>
            <a:ext cx="11041992" cy="15029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4F5B"/>
              </a:buClr>
              <a:buSzPct val="100000"/>
              <a:buFont typeface="Montserrat"/>
              <a:buNone/>
              <a:defRPr sz="3000" b="1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>
                  <a:lumMod val="95000"/>
                </a:srgbClr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Montserrat"/>
                <a:ea typeface="Tahoma" panose="020B0604030504040204" pitchFamily="34" charset="0"/>
                <a:cs typeface="Tahoma" panose="020B0604030504040204" pitchFamily="34" charset="0"/>
                <a:sym typeface="Montserrat"/>
              </a:rPr>
              <a:t>RAM is king!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>
                  <a:lumMod val="95000"/>
                </a:srgbClr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Montserrat"/>
                <a:ea typeface="Tahoma" panose="020B0604030504040204" pitchFamily="34" charset="0"/>
                <a:cs typeface="Tahoma" panose="020B0604030504040204" pitchFamily="34" charset="0"/>
                <a:sym typeface="Montserrat"/>
              </a:rPr>
              <a:t>Network speed increased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>
                  <a:lumMod val="95000"/>
                </a:srgbClr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Montserrat"/>
                <a:ea typeface="Tahoma" panose="020B0604030504040204" pitchFamily="34" charset="0"/>
                <a:cs typeface="Tahoma" panose="020B0604030504040204" pitchFamily="34" charset="0"/>
                <a:sym typeface="Montserrat"/>
              </a:rPr>
              <a:t>Multi-core machines are now common</a:t>
            </a:r>
          </a:p>
        </p:txBody>
      </p:sp>
    </p:spTree>
    <p:extLst>
      <p:ext uri="{BB962C8B-B14F-4D97-AF65-F5344CB8AC3E}">
        <p14:creationId xmlns:p14="http://schemas.microsoft.com/office/powerpoint/2010/main" val="2150605803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92">
            <a:extLst>
              <a:ext uri="{FF2B5EF4-FFF2-40B4-BE49-F238E27FC236}">
                <a16:creationId xmlns:a16="http://schemas.microsoft.com/office/drawing/2014/main" id="{5C7A3D70-648E-4659-BCCA-A5F5F3B0F1B7}"/>
              </a:ext>
            </a:extLst>
          </p:cNvPr>
          <p:cNvSpPr txBox="1">
            <a:spLocks/>
          </p:cNvSpPr>
          <p:nvPr/>
        </p:nvSpPr>
        <p:spPr>
          <a:xfrm>
            <a:off x="325663" y="170590"/>
            <a:ext cx="11041992" cy="10094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4F5B"/>
              </a:buClr>
              <a:buSzPct val="100000"/>
              <a:buFont typeface="Montserrat"/>
              <a:buNone/>
              <a:defRPr sz="3000" b="1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4F5B"/>
              </a:buClr>
              <a:buSzPct val="100000"/>
              <a:buFont typeface="Montserrat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ea typeface="Tahoma" panose="020B0604030504040204" pitchFamily="34" charset="0"/>
                <a:cs typeface="Tahoma" panose="020B0604030504040204" pitchFamily="34" charset="0"/>
                <a:sym typeface="Montserrat"/>
              </a:rPr>
              <a:t>STATE OF </a:t>
            </a:r>
            <a:r>
              <a:rPr kumimoji="0" lang="en-US" sz="4000" b="1" i="0" u="none" strike="noStrike" kern="0" cap="none" spc="0" normalizeH="0" baseline="0" noProof="0" dirty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Montserrat"/>
                <a:ea typeface="Tahoma" panose="020B0604030504040204" pitchFamily="34" charset="0"/>
                <a:cs typeface="Tahoma" panose="020B0604030504040204" pitchFamily="34" charset="0"/>
                <a:sym typeface="Montserrat"/>
              </a:rPr>
              <a:t>SOFTWARE </a:t>
            </a:r>
            <a:r>
              <a:rPr kumimoji="0" lang="en-US" sz="4000" b="1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Montserrat"/>
                <a:ea typeface="Tahoma" panose="020B0604030504040204" pitchFamily="34" charset="0"/>
                <a:cs typeface="Tahoma" panose="020B0604030504040204" pitchFamily="34" charset="0"/>
                <a:sym typeface="Montserrat"/>
              </a:rPr>
              <a:t>IN 2000</a:t>
            </a:r>
            <a:endParaRPr kumimoji="0" lang="en" sz="4000" b="1" i="0" u="none" strike="noStrike" kern="0" cap="none" spc="0" normalizeH="0" baseline="0" noProof="0" dirty="0">
              <a:ln>
                <a:noFill/>
              </a:ln>
              <a:solidFill>
                <a:srgbClr val="FF6600"/>
              </a:solidFill>
              <a:effectLst/>
              <a:uLnTx/>
              <a:uFillTx/>
              <a:latin typeface="Montserrat"/>
              <a:ea typeface="Tahoma" panose="020B0604030504040204" pitchFamily="34" charset="0"/>
              <a:cs typeface="Tahoma" panose="020B0604030504040204" pitchFamily="34" charset="0"/>
              <a:sym typeface="Montserrat"/>
            </a:endParaRPr>
          </a:p>
        </p:txBody>
      </p:sp>
      <p:sp>
        <p:nvSpPr>
          <p:cNvPr id="13" name="Shape 92">
            <a:extLst>
              <a:ext uri="{FF2B5EF4-FFF2-40B4-BE49-F238E27FC236}">
                <a16:creationId xmlns:a16="http://schemas.microsoft.com/office/drawing/2014/main" id="{66E265EE-1313-4FEA-9A89-2629720B052B}"/>
              </a:ext>
            </a:extLst>
          </p:cNvPr>
          <p:cNvSpPr txBox="1">
            <a:spLocks/>
          </p:cNvSpPr>
          <p:nvPr/>
        </p:nvSpPr>
        <p:spPr>
          <a:xfrm>
            <a:off x="325663" y="1684710"/>
            <a:ext cx="11041992" cy="14521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4F5B"/>
              </a:buClr>
              <a:buSzPct val="100000"/>
              <a:buFont typeface="Montserrat"/>
              <a:buNone/>
              <a:defRPr sz="3000" b="1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>
                  <a:lumMod val="95000"/>
                </a:srgbClr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Montserrat"/>
                <a:ea typeface="Tahoma" panose="020B0604030504040204" pitchFamily="34" charset="0"/>
                <a:cs typeface="Tahoma" panose="020B0604030504040204" pitchFamily="34" charset="0"/>
                <a:sym typeface="Montserrat"/>
              </a:rPr>
              <a:t>Object Orientation was the way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>
                  <a:lumMod val="95000"/>
                </a:srgbClr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Montserrat"/>
                <a:ea typeface="Tahoma" panose="020B0604030504040204" pitchFamily="34" charset="0"/>
                <a:cs typeface="Tahoma" panose="020B0604030504040204" pitchFamily="34" charset="0"/>
                <a:sym typeface="Montserrat"/>
              </a:rPr>
              <a:t>Software Optimization for single core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>
                  <a:lumMod val="95000"/>
                </a:srgbClr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Montserrat"/>
                <a:ea typeface="Tahoma" panose="020B0604030504040204" pitchFamily="34" charset="0"/>
                <a:cs typeface="Tahoma" panose="020B0604030504040204" pitchFamily="34" charset="0"/>
                <a:sym typeface="Montserrat"/>
              </a:rPr>
              <a:t>No open frameworks for:</a:t>
            </a:r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3FDF0D55-3391-4A61-B63C-064680180741}"/>
              </a:ext>
            </a:extLst>
          </p:cNvPr>
          <p:cNvSpPr txBox="1">
            <a:spLocks/>
          </p:cNvSpPr>
          <p:nvPr/>
        </p:nvSpPr>
        <p:spPr>
          <a:xfrm>
            <a:off x="846363" y="3080610"/>
            <a:ext cx="11041992" cy="72609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4F5B"/>
              </a:buClr>
              <a:buSzPct val="100000"/>
              <a:buFont typeface="Montserrat"/>
              <a:buNone/>
              <a:defRPr sz="3000" b="1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>
                  <a:lumMod val="95000"/>
                </a:srgbClr>
              </a:buClr>
              <a:buSzPct val="6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Montserrat"/>
                <a:ea typeface="Tahoma" panose="020B0604030504040204" pitchFamily="34" charset="0"/>
                <a:cs typeface="Tahoma" panose="020B0604030504040204" pitchFamily="34" charset="0"/>
                <a:sym typeface="Montserrat"/>
              </a:rPr>
              <a:t>Distributed Storage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>
                  <a:lumMod val="95000"/>
                </a:srgbClr>
              </a:buClr>
              <a:buSzPct val="6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Montserrat"/>
                <a:ea typeface="Tahoma" panose="020B0604030504040204" pitchFamily="34" charset="0"/>
                <a:cs typeface="Tahoma" panose="020B0604030504040204" pitchFamily="34" charset="0"/>
                <a:sym typeface="Montserrat"/>
              </a:rPr>
              <a:t>Distributed Processing</a:t>
            </a:r>
          </a:p>
        </p:txBody>
      </p:sp>
      <p:sp>
        <p:nvSpPr>
          <p:cNvPr id="5" name="Shape 92">
            <a:extLst>
              <a:ext uri="{FF2B5EF4-FFF2-40B4-BE49-F238E27FC236}">
                <a16:creationId xmlns:a16="http://schemas.microsoft.com/office/drawing/2014/main" id="{F19F1F39-9F43-4A00-B196-C3EE10A877FA}"/>
              </a:ext>
            </a:extLst>
          </p:cNvPr>
          <p:cNvSpPr txBox="1">
            <a:spLocks/>
          </p:cNvSpPr>
          <p:nvPr/>
        </p:nvSpPr>
        <p:spPr>
          <a:xfrm>
            <a:off x="325663" y="3641605"/>
            <a:ext cx="11041992" cy="65099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4F5B"/>
              </a:buClr>
              <a:buSzPct val="100000"/>
              <a:buFont typeface="Montserrat"/>
              <a:buNone/>
              <a:defRPr sz="3000" b="1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>
                  <a:lumMod val="95000"/>
                </a:srgbClr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Montserrat"/>
                <a:ea typeface="Tahoma" panose="020B0604030504040204" pitchFamily="34" charset="0"/>
                <a:cs typeface="Tahoma" panose="020B0604030504040204" pitchFamily="34" charset="0"/>
                <a:sym typeface="Montserrat"/>
              </a:rPr>
              <a:t>SQL was the dominant way for data warehousing</a:t>
            </a:r>
          </a:p>
        </p:txBody>
      </p:sp>
    </p:spTree>
    <p:extLst>
      <p:ext uri="{BB962C8B-B14F-4D97-AF65-F5344CB8AC3E}">
        <p14:creationId xmlns:p14="http://schemas.microsoft.com/office/powerpoint/2010/main" val="1677801381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92">
            <a:extLst>
              <a:ext uri="{FF2B5EF4-FFF2-40B4-BE49-F238E27FC236}">
                <a16:creationId xmlns:a16="http://schemas.microsoft.com/office/drawing/2014/main" id="{5C7A3D70-648E-4659-BCCA-A5F5F3B0F1B7}"/>
              </a:ext>
            </a:extLst>
          </p:cNvPr>
          <p:cNvSpPr txBox="1">
            <a:spLocks/>
          </p:cNvSpPr>
          <p:nvPr/>
        </p:nvSpPr>
        <p:spPr>
          <a:xfrm>
            <a:off x="325663" y="170590"/>
            <a:ext cx="11041992" cy="10094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4F5B"/>
              </a:buClr>
              <a:buSzPct val="100000"/>
              <a:buFont typeface="Montserrat"/>
              <a:buNone/>
              <a:defRPr sz="3000" b="1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4F5B"/>
              </a:buClr>
              <a:buSzPct val="100000"/>
              <a:buFont typeface="Montserrat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ea typeface="Tahoma" panose="020B0604030504040204" pitchFamily="34" charset="0"/>
                <a:cs typeface="Tahoma" panose="020B0604030504040204" pitchFamily="34" charset="0"/>
                <a:sym typeface="Montserrat"/>
              </a:rPr>
              <a:t>STATE OF </a:t>
            </a:r>
            <a:r>
              <a:rPr kumimoji="0" lang="en-US" sz="4000" b="1" i="0" u="none" strike="noStrike" kern="0" cap="none" spc="0" normalizeH="0" baseline="0" noProof="0" dirty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Montserrat"/>
                <a:ea typeface="Tahoma" panose="020B0604030504040204" pitchFamily="34" charset="0"/>
                <a:cs typeface="Tahoma" panose="020B0604030504040204" pitchFamily="34" charset="0"/>
                <a:sym typeface="Montserrat"/>
              </a:rPr>
              <a:t>SOFTWARE </a:t>
            </a:r>
            <a:r>
              <a:rPr kumimoji="0" lang="en-US" sz="4000" b="1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Montserrat"/>
                <a:ea typeface="Tahoma" panose="020B0604030504040204" pitchFamily="34" charset="0"/>
                <a:cs typeface="Tahoma" panose="020B0604030504040204" pitchFamily="34" charset="0"/>
                <a:sym typeface="Montserrat"/>
              </a:rPr>
              <a:t>NOW</a:t>
            </a:r>
            <a:endParaRPr kumimoji="0" lang="en" sz="4000" b="1" i="0" u="none" strike="noStrike" kern="0" cap="none" spc="0" normalizeH="0" baseline="0" noProof="0" dirty="0">
              <a:ln>
                <a:noFill/>
              </a:ln>
              <a:solidFill>
                <a:srgbClr val="FF6600"/>
              </a:solidFill>
              <a:effectLst/>
              <a:uLnTx/>
              <a:uFillTx/>
              <a:latin typeface="Montserrat"/>
              <a:ea typeface="Tahoma" panose="020B0604030504040204" pitchFamily="34" charset="0"/>
              <a:cs typeface="Tahoma" panose="020B0604030504040204" pitchFamily="34" charset="0"/>
              <a:sym typeface="Montserrat"/>
            </a:endParaRPr>
          </a:p>
        </p:txBody>
      </p:sp>
      <p:sp>
        <p:nvSpPr>
          <p:cNvPr id="13" name="Shape 92">
            <a:extLst>
              <a:ext uri="{FF2B5EF4-FFF2-40B4-BE49-F238E27FC236}">
                <a16:creationId xmlns:a16="http://schemas.microsoft.com/office/drawing/2014/main" id="{66E265EE-1313-4FEA-9A89-2629720B052B}"/>
              </a:ext>
            </a:extLst>
          </p:cNvPr>
          <p:cNvSpPr txBox="1">
            <a:spLocks/>
          </p:cNvSpPr>
          <p:nvPr/>
        </p:nvSpPr>
        <p:spPr>
          <a:xfrm>
            <a:off x="325663" y="1684710"/>
            <a:ext cx="11041992" cy="14521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4F5B"/>
              </a:buClr>
              <a:buSzPct val="100000"/>
              <a:buFont typeface="Montserrat"/>
              <a:buNone/>
              <a:defRPr sz="3000" b="1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>
                  <a:lumMod val="95000"/>
                </a:srgbClr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Montserrat"/>
                <a:ea typeface="Tahoma" panose="020B0604030504040204" pitchFamily="34" charset="0"/>
                <a:cs typeface="Tahoma" panose="020B0604030504040204" pitchFamily="34" charset="0"/>
                <a:sym typeface="Montserrat"/>
              </a:rPr>
              <a:t>Functional programming on the rise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>
                  <a:lumMod val="95000"/>
                </a:srgbClr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lang="en-US" sz="2800" b="0" dirty="0">
                <a:solidFill>
                  <a:srgbClr val="FFFFFF">
                    <a:lumMod val="95000"/>
                  </a:srgbClr>
                </a:solidFill>
                <a:ea typeface="Tahoma" panose="020B0604030504040204" pitchFamily="34" charset="0"/>
                <a:cs typeface="Tahoma" panose="020B0604030504040204" pitchFamily="34" charset="0"/>
              </a:rPr>
              <a:t>Need to exploit multiple cores on a single node</a:t>
            </a: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Montserrat"/>
              <a:ea typeface="Tahoma" panose="020B0604030504040204" pitchFamily="34" charset="0"/>
              <a:cs typeface="Tahoma" panose="020B0604030504040204" pitchFamily="34" charset="0"/>
              <a:sym typeface="Montserrat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>
                  <a:lumMod val="95000"/>
                </a:srgbClr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Montserrat"/>
                <a:ea typeface="Tahoma" panose="020B0604030504040204" pitchFamily="34" charset="0"/>
                <a:cs typeface="Tahoma" panose="020B0604030504040204" pitchFamily="34" charset="0"/>
                <a:sym typeface="Montserrat"/>
              </a:rPr>
              <a:t>There are good frameworks to create distributed systems</a:t>
            </a:r>
          </a:p>
        </p:txBody>
      </p:sp>
      <p:sp>
        <p:nvSpPr>
          <p:cNvPr id="4" name="Shape 92">
            <a:extLst>
              <a:ext uri="{FF2B5EF4-FFF2-40B4-BE49-F238E27FC236}">
                <a16:creationId xmlns:a16="http://schemas.microsoft.com/office/drawing/2014/main" id="{3FDF0D55-3391-4A61-B63C-064680180741}"/>
              </a:ext>
            </a:extLst>
          </p:cNvPr>
          <p:cNvSpPr txBox="1">
            <a:spLocks/>
          </p:cNvSpPr>
          <p:nvPr/>
        </p:nvSpPr>
        <p:spPr>
          <a:xfrm>
            <a:off x="871076" y="3136900"/>
            <a:ext cx="11041992" cy="72609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4F5B"/>
              </a:buClr>
              <a:buSzPct val="100000"/>
              <a:buFont typeface="Montserrat"/>
              <a:buNone/>
              <a:defRPr sz="3000" b="1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>
                  <a:lumMod val="95000"/>
                </a:srgbClr>
              </a:buClr>
              <a:buSzPct val="6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Montserrat"/>
                <a:ea typeface="Tahoma" panose="020B0604030504040204" pitchFamily="34" charset="0"/>
                <a:cs typeface="Tahoma" panose="020B0604030504040204" pitchFamily="34" charset="0"/>
                <a:sym typeface="Montserrat"/>
              </a:rPr>
              <a:t>HDFS, S3, MapR-FS, CFS, custom, etc. for storage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>
                  <a:lumMod val="95000"/>
                </a:srgbClr>
              </a:buClr>
              <a:buSzPct val="6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Montserrat"/>
                <a:ea typeface="Tahoma" panose="020B0604030504040204" pitchFamily="34" charset="0"/>
                <a:cs typeface="Tahoma" panose="020B0604030504040204" pitchFamily="34" charset="0"/>
                <a:sym typeface="Montserrat"/>
              </a:rPr>
              <a:t>Apache Mesos, YARN for distributed processing</a:t>
            </a:r>
          </a:p>
        </p:txBody>
      </p:sp>
      <p:sp>
        <p:nvSpPr>
          <p:cNvPr id="5" name="Shape 92">
            <a:extLst>
              <a:ext uri="{FF2B5EF4-FFF2-40B4-BE49-F238E27FC236}">
                <a16:creationId xmlns:a16="http://schemas.microsoft.com/office/drawing/2014/main" id="{F19F1F39-9F43-4A00-B196-C3EE10A877FA}"/>
              </a:ext>
            </a:extLst>
          </p:cNvPr>
          <p:cNvSpPr txBox="1">
            <a:spLocks/>
          </p:cNvSpPr>
          <p:nvPr/>
        </p:nvSpPr>
        <p:spPr>
          <a:xfrm>
            <a:off x="325663" y="3862995"/>
            <a:ext cx="11041992" cy="65099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4F5B"/>
              </a:buClr>
              <a:buSzPct val="100000"/>
              <a:buFont typeface="Montserrat"/>
              <a:buNone/>
              <a:defRPr sz="3000" b="1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>
                  <a:lumMod val="95000"/>
                </a:srgbClr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Montserrat"/>
                <a:ea typeface="Tahoma" panose="020B0604030504040204" pitchFamily="34" charset="0"/>
                <a:cs typeface="Tahoma" panose="020B0604030504040204" pitchFamily="34" charset="0"/>
                <a:sym typeface="Montserrat"/>
              </a:rPr>
              <a:t>NoSQL is a legit alternative/compliment to Relational DB</a:t>
            </a:r>
          </a:p>
        </p:txBody>
      </p:sp>
    </p:spTree>
    <p:extLst>
      <p:ext uri="{BB962C8B-B14F-4D97-AF65-F5344CB8AC3E}">
        <p14:creationId xmlns:p14="http://schemas.microsoft.com/office/powerpoint/2010/main" val="3384381189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92">
            <a:extLst>
              <a:ext uri="{FF2B5EF4-FFF2-40B4-BE49-F238E27FC236}">
                <a16:creationId xmlns:a16="http://schemas.microsoft.com/office/drawing/2014/main" id="{5C7A3D70-648E-4659-BCCA-A5F5F3B0F1B7}"/>
              </a:ext>
            </a:extLst>
          </p:cNvPr>
          <p:cNvSpPr txBox="1">
            <a:spLocks/>
          </p:cNvSpPr>
          <p:nvPr/>
        </p:nvSpPr>
        <p:spPr>
          <a:xfrm>
            <a:off x="325663" y="170590"/>
            <a:ext cx="11041992" cy="10094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4F5B"/>
              </a:buClr>
              <a:buSzPct val="100000"/>
              <a:buFont typeface="Montserrat"/>
              <a:buNone/>
              <a:defRPr sz="3000" b="1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4F5B"/>
              </a:buClr>
              <a:buSzPct val="100000"/>
              <a:buFont typeface="Montserrat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 dirty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Montserrat"/>
                <a:ea typeface="Tahoma" panose="020B0604030504040204" pitchFamily="34" charset="0"/>
                <a:cs typeface="Tahoma" panose="020B0604030504040204" pitchFamily="34" charset="0"/>
                <a:sym typeface="Montserrat"/>
              </a:rPr>
              <a:t>BIG DATA </a:t>
            </a:r>
            <a:r>
              <a:rPr kumimoji="0" lang="en-US" sz="4000" b="1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Montserrat"/>
                <a:ea typeface="Tahoma" panose="020B0604030504040204" pitchFamily="34" charset="0"/>
                <a:cs typeface="Tahoma" panose="020B0604030504040204" pitchFamily="34" charset="0"/>
                <a:sym typeface="Montserrat"/>
              </a:rPr>
              <a:t>PROCESSING NEEDS IN 2000</a:t>
            </a:r>
            <a:endParaRPr kumimoji="0" lang="en" sz="4000" b="1" i="0" u="none" strike="noStrike" kern="0" cap="none" spc="0" normalizeH="0" baseline="0" noProof="0" dirty="0">
              <a:ln>
                <a:noFill/>
              </a:ln>
              <a:solidFill>
                <a:srgbClr val="FF6600"/>
              </a:solidFill>
              <a:effectLst/>
              <a:uLnTx/>
              <a:uFillTx/>
              <a:latin typeface="Montserrat"/>
              <a:ea typeface="Tahoma" panose="020B0604030504040204" pitchFamily="34" charset="0"/>
              <a:cs typeface="Tahoma" panose="020B0604030504040204" pitchFamily="34" charset="0"/>
              <a:sym typeface="Montserrat"/>
            </a:endParaRPr>
          </a:p>
        </p:txBody>
      </p:sp>
      <p:sp>
        <p:nvSpPr>
          <p:cNvPr id="13" name="Shape 92">
            <a:extLst>
              <a:ext uri="{FF2B5EF4-FFF2-40B4-BE49-F238E27FC236}">
                <a16:creationId xmlns:a16="http://schemas.microsoft.com/office/drawing/2014/main" id="{66E265EE-1313-4FEA-9A89-2629720B052B}"/>
              </a:ext>
            </a:extLst>
          </p:cNvPr>
          <p:cNvSpPr txBox="1">
            <a:spLocks/>
          </p:cNvSpPr>
          <p:nvPr/>
        </p:nvSpPr>
        <p:spPr>
          <a:xfrm>
            <a:off x="325663" y="1684710"/>
            <a:ext cx="11041992" cy="14521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4F5B"/>
              </a:buClr>
              <a:buSzPct val="100000"/>
              <a:buFont typeface="Montserrat"/>
              <a:buNone/>
              <a:defRPr sz="3000" b="1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>
                  <a:lumMod val="95000"/>
                </a:srgbClr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Montserrat"/>
                <a:ea typeface="Tahoma" panose="020B0604030504040204" pitchFamily="34" charset="0"/>
                <a:cs typeface="Tahoma" panose="020B0604030504040204" pitchFamily="34" charset="0"/>
                <a:sym typeface="Montserrat"/>
              </a:rPr>
              <a:t>Very few companies have Big Data issues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>
                  <a:lumMod val="95000"/>
                </a:srgbClr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Montserrat"/>
                <a:ea typeface="Tahoma" panose="020B0604030504040204" pitchFamily="34" charset="0"/>
                <a:cs typeface="Tahoma" panose="020B0604030504040204" pitchFamily="34" charset="0"/>
                <a:sym typeface="Montserrat"/>
              </a:rPr>
              <a:t>Batch Processing over Real-time 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>
                  <a:lumMod val="95000"/>
                </a:srgbClr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lang="en-US" sz="2800" b="0" dirty="0">
                <a:solidFill>
                  <a:srgbClr val="FFFFFF">
                    <a:lumMod val="95000"/>
                  </a:srgbClr>
                </a:solidFill>
                <a:ea typeface="Tahoma" panose="020B0604030504040204" pitchFamily="34" charset="0"/>
                <a:cs typeface="Tahoma" panose="020B0604030504040204" pitchFamily="34" charset="0"/>
              </a:rPr>
              <a:t>Volume over Velocity</a:t>
            </a: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Montserrat"/>
              <a:ea typeface="Tahoma" panose="020B0604030504040204" pitchFamily="34" charset="0"/>
              <a:cs typeface="Tahoma" panose="020B0604030504040204" pitchFamily="34" charset="0"/>
              <a:sym typeface="Montserrat"/>
            </a:endParaRPr>
          </a:p>
        </p:txBody>
      </p:sp>
      <p:sp>
        <p:nvSpPr>
          <p:cNvPr id="5" name="Shape 92">
            <a:extLst>
              <a:ext uri="{FF2B5EF4-FFF2-40B4-BE49-F238E27FC236}">
                <a16:creationId xmlns:a16="http://schemas.microsoft.com/office/drawing/2014/main" id="{F19F1F39-9F43-4A00-B196-C3EE10A877FA}"/>
              </a:ext>
            </a:extLst>
          </p:cNvPr>
          <p:cNvSpPr txBox="1">
            <a:spLocks/>
          </p:cNvSpPr>
          <p:nvPr/>
        </p:nvSpPr>
        <p:spPr>
          <a:xfrm>
            <a:off x="325663" y="2983059"/>
            <a:ext cx="11041992" cy="65099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4F5B"/>
              </a:buClr>
              <a:buSzPct val="100000"/>
              <a:buFont typeface="Montserrat"/>
              <a:buNone/>
              <a:defRPr sz="3000" b="1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>
                  <a:lumMod val="95000"/>
                </a:srgbClr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Montserrat"/>
                <a:ea typeface="Tahoma" panose="020B0604030504040204" pitchFamily="34" charset="0"/>
                <a:cs typeface="Tahoma" panose="020B0604030504040204" pitchFamily="34" charset="0"/>
                <a:sym typeface="Montserrat"/>
              </a:rPr>
              <a:t>Mostly used for Search and Log Analysis</a:t>
            </a:r>
          </a:p>
        </p:txBody>
      </p:sp>
    </p:spTree>
    <p:extLst>
      <p:ext uri="{BB962C8B-B14F-4D97-AF65-F5344CB8AC3E}">
        <p14:creationId xmlns:p14="http://schemas.microsoft.com/office/powerpoint/2010/main" val="2044472158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92">
            <a:extLst>
              <a:ext uri="{FF2B5EF4-FFF2-40B4-BE49-F238E27FC236}">
                <a16:creationId xmlns:a16="http://schemas.microsoft.com/office/drawing/2014/main" id="{5C7A3D70-648E-4659-BCCA-A5F5F3B0F1B7}"/>
              </a:ext>
            </a:extLst>
          </p:cNvPr>
          <p:cNvSpPr txBox="1">
            <a:spLocks/>
          </p:cNvSpPr>
          <p:nvPr/>
        </p:nvSpPr>
        <p:spPr>
          <a:xfrm>
            <a:off x="325663" y="170590"/>
            <a:ext cx="11041992" cy="10094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4F5B"/>
              </a:buClr>
              <a:buSzPct val="100000"/>
              <a:buFont typeface="Montserrat"/>
              <a:buNone/>
              <a:defRPr sz="3000" b="1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4F5B"/>
              </a:buClr>
              <a:buSzPct val="100000"/>
              <a:buFont typeface="Montserrat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 dirty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Montserrat"/>
                <a:ea typeface="Tahoma" panose="020B0604030504040204" pitchFamily="34" charset="0"/>
                <a:cs typeface="Tahoma" panose="020B0604030504040204" pitchFamily="34" charset="0"/>
                <a:sym typeface="Montserrat"/>
              </a:rPr>
              <a:t>BIG DATA </a:t>
            </a:r>
            <a:r>
              <a:rPr kumimoji="0" lang="en-US" sz="4000" b="1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Montserrat"/>
                <a:ea typeface="Tahoma" panose="020B0604030504040204" pitchFamily="34" charset="0"/>
                <a:cs typeface="Tahoma" panose="020B0604030504040204" pitchFamily="34" charset="0"/>
                <a:sym typeface="Montserrat"/>
              </a:rPr>
              <a:t>PROCESSING NEEDS NOW</a:t>
            </a:r>
            <a:endParaRPr kumimoji="0" lang="en" sz="4000" b="1" i="0" u="none" strike="noStrike" kern="0" cap="none" spc="0" normalizeH="0" baseline="0" noProof="0" dirty="0">
              <a:ln>
                <a:noFill/>
              </a:ln>
              <a:solidFill>
                <a:srgbClr val="FF6600"/>
              </a:solidFill>
              <a:effectLst/>
              <a:uLnTx/>
              <a:uFillTx/>
              <a:latin typeface="Montserrat"/>
              <a:ea typeface="Tahoma" panose="020B0604030504040204" pitchFamily="34" charset="0"/>
              <a:cs typeface="Tahoma" panose="020B0604030504040204" pitchFamily="34" charset="0"/>
              <a:sym typeface="Montserrat"/>
            </a:endParaRPr>
          </a:p>
        </p:txBody>
      </p:sp>
      <p:sp>
        <p:nvSpPr>
          <p:cNvPr id="13" name="Shape 92">
            <a:extLst>
              <a:ext uri="{FF2B5EF4-FFF2-40B4-BE49-F238E27FC236}">
                <a16:creationId xmlns:a16="http://schemas.microsoft.com/office/drawing/2014/main" id="{66E265EE-1313-4FEA-9A89-2629720B052B}"/>
              </a:ext>
            </a:extLst>
          </p:cNvPr>
          <p:cNvSpPr txBox="1">
            <a:spLocks/>
          </p:cNvSpPr>
          <p:nvPr/>
        </p:nvSpPr>
        <p:spPr>
          <a:xfrm>
            <a:off x="325663" y="1684710"/>
            <a:ext cx="11041992" cy="14521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4F5B"/>
              </a:buClr>
              <a:buSzPct val="100000"/>
              <a:buFont typeface="Montserrat"/>
              <a:buNone/>
              <a:defRPr sz="3000" b="1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>
                  <a:lumMod val="95000"/>
                </a:srgbClr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Montserrat"/>
                <a:ea typeface="Tahoma" panose="020B0604030504040204" pitchFamily="34" charset="0"/>
                <a:cs typeface="Tahoma" panose="020B0604030504040204" pitchFamily="34" charset="0"/>
                <a:sym typeface="Montserrat"/>
              </a:rPr>
              <a:t>53% of companies are adopting Big Data Analytics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>
                  <a:lumMod val="95000"/>
                </a:srgbClr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Montserrat"/>
                <a:ea typeface="Tahoma" panose="020B0604030504040204" pitchFamily="34" charset="0"/>
                <a:cs typeface="Tahoma" panose="020B0604030504040204" pitchFamily="34" charset="0"/>
                <a:sym typeface="Montserrat"/>
              </a:rPr>
              <a:t>Velocity over Volume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>
                  <a:lumMod val="95000"/>
                </a:srgbClr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Montserrat"/>
                <a:ea typeface="Tahoma" panose="020B0604030504040204" pitchFamily="34" charset="0"/>
                <a:cs typeface="Tahoma" panose="020B0604030504040204" pitchFamily="34" charset="0"/>
                <a:sym typeface="Montserrat"/>
              </a:rPr>
              <a:t>Real-time as important as Batch Processing</a:t>
            </a:r>
          </a:p>
        </p:txBody>
      </p:sp>
      <p:sp>
        <p:nvSpPr>
          <p:cNvPr id="5" name="Shape 92">
            <a:extLst>
              <a:ext uri="{FF2B5EF4-FFF2-40B4-BE49-F238E27FC236}">
                <a16:creationId xmlns:a16="http://schemas.microsoft.com/office/drawing/2014/main" id="{F19F1F39-9F43-4A00-B196-C3EE10A877FA}"/>
              </a:ext>
            </a:extLst>
          </p:cNvPr>
          <p:cNvSpPr txBox="1">
            <a:spLocks/>
          </p:cNvSpPr>
          <p:nvPr/>
        </p:nvSpPr>
        <p:spPr>
          <a:xfrm>
            <a:off x="325663" y="2990609"/>
            <a:ext cx="11041992" cy="143311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4F5B"/>
              </a:buClr>
              <a:buSzPct val="100000"/>
              <a:buFont typeface="Montserrat"/>
              <a:buNone/>
              <a:defRPr sz="3000" b="1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>
                  <a:lumMod val="95000"/>
                </a:srgbClr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lang="en-US" sz="2800" b="0" dirty="0">
                <a:solidFill>
                  <a:srgbClr val="FFFFFF">
                    <a:lumMod val="95000"/>
                  </a:srgbClr>
                </a:solidFill>
                <a:ea typeface="Tahoma" panose="020B0604030504040204" pitchFamily="34" charset="0"/>
                <a:cs typeface="Tahoma" panose="020B0604030504040204" pitchFamily="34" charset="0"/>
              </a:rPr>
              <a:t>Use case not limited to Search (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Montserrat"/>
                <a:ea typeface="Tahoma" panose="020B0604030504040204" pitchFamily="34" charset="0"/>
                <a:cs typeface="Tahoma" panose="020B0604030504040204" pitchFamily="34" charset="0"/>
                <a:sym typeface="Montserrat"/>
              </a:rPr>
              <a:t>Real-time reporting, visualizations, customer/social analysis, predictive maintenance, etc.)</a:t>
            </a:r>
          </a:p>
        </p:txBody>
      </p:sp>
    </p:spTree>
    <p:extLst>
      <p:ext uri="{BB962C8B-B14F-4D97-AF65-F5344CB8AC3E}">
        <p14:creationId xmlns:p14="http://schemas.microsoft.com/office/powerpoint/2010/main" val="2830028237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92">
            <a:extLst>
              <a:ext uri="{FF2B5EF4-FFF2-40B4-BE49-F238E27FC236}">
                <a16:creationId xmlns:a16="http://schemas.microsoft.com/office/drawing/2014/main" id="{E60DC61A-CE2F-4CCA-9D7A-586D6BD3900F}"/>
              </a:ext>
            </a:extLst>
          </p:cNvPr>
          <p:cNvSpPr txBox="1">
            <a:spLocks/>
          </p:cNvSpPr>
          <p:nvPr/>
        </p:nvSpPr>
        <p:spPr>
          <a:xfrm>
            <a:off x="325663" y="170590"/>
            <a:ext cx="10667919" cy="10094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4F5B"/>
              </a:buClr>
              <a:buSzPct val="100000"/>
              <a:buFont typeface="Montserrat"/>
              <a:buNone/>
              <a:defRPr sz="3000" b="1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4F5B"/>
              </a:buClr>
              <a:buSzPct val="100000"/>
              <a:buFont typeface="Montserrat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 dirty="0">
                <a:ln>
                  <a:noFill/>
                </a:ln>
                <a:solidFill>
                  <a:srgbClr val="666666">
                    <a:lumMod val="75000"/>
                  </a:srgbClr>
                </a:solidFill>
                <a:effectLst/>
                <a:uLnTx/>
                <a:uFillTx/>
                <a:latin typeface="Montserrat"/>
                <a:ea typeface="Tahoma" panose="020B0604030504040204" pitchFamily="34" charset="0"/>
                <a:cs typeface="Tahoma" panose="020B0604030504040204" pitchFamily="34" charset="0"/>
                <a:sym typeface="Montserrat"/>
              </a:rPr>
              <a:t>EVOLUTION OF </a:t>
            </a:r>
            <a:r>
              <a:rPr kumimoji="0" lang="en-US" sz="4000" b="1" i="0" u="none" strike="noStrike" kern="0" cap="none" spc="0" normalizeH="0" baseline="0" noProof="0" dirty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Montserrat"/>
                <a:ea typeface="Tahoma" panose="020B0604030504040204" pitchFamily="34" charset="0"/>
                <a:cs typeface="Tahoma" panose="020B0604030504040204" pitchFamily="34" charset="0"/>
                <a:sym typeface="Montserrat"/>
              </a:rPr>
              <a:t>DISTRIBUTED SYSTEMS</a:t>
            </a:r>
            <a:endParaRPr kumimoji="0" lang="en" sz="4000" b="1" i="0" u="none" strike="noStrike" kern="0" cap="none" spc="0" normalizeH="0" baseline="0" noProof="0" dirty="0">
              <a:ln>
                <a:noFill/>
              </a:ln>
              <a:solidFill>
                <a:srgbClr val="666666">
                  <a:lumMod val="75000"/>
                </a:srgbClr>
              </a:solidFill>
              <a:effectLst/>
              <a:uLnTx/>
              <a:uFillTx/>
              <a:latin typeface="Montserrat"/>
              <a:ea typeface="Tahoma" panose="020B0604030504040204" pitchFamily="34" charset="0"/>
              <a:cs typeface="Tahoma" panose="020B0604030504040204" pitchFamily="34" charset="0"/>
              <a:sym typeface="Montserrat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3CC4F3A-227C-4027-A20D-2468103E4FCA}"/>
              </a:ext>
            </a:extLst>
          </p:cNvPr>
          <p:cNvCxnSpPr>
            <a:cxnSpLocks/>
          </p:cNvCxnSpPr>
          <p:nvPr/>
        </p:nvCxnSpPr>
        <p:spPr>
          <a:xfrm>
            <a:off x="1206644" y="3937364"/>
            <a:ext cx="9550256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allout: Bent Line with No Border 27">
            <a:extLst>
              <a:ext uri="{FF2B5EF4-FFF2-40B4-BE49-F238E27FC236}">
                <a16:creationId xmlns:a16="http://schemas.microsoft.com/office/drawing/2014/main" id="{35E49763-E278-4C58-BC0A-8A1921A50D2F}"/>
              </a:ext>
            </a:extLst>
          </p:cNvPr>
          <p:cNvSpPr/>
          <p:nvPr/>
        </p:nvSpPr>
        <p:spPr>
          <a:xfrm>
            <a:off x="2933844" y="2324100"/>
            <a:ext cx="2044700" cy="838200"/>
          </a:xfrm>
          <a:prstGeom prst="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89061"/>
              <a:gd name="adj6" fmla="val -66295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666666">
                    <a:lumMod val="75000"/>
                  </a:srgbClr>
                </a:solidFill>
                <a:effectLst/>
                <a:uLnTx/>
                <a:uFillTx/>
                <a:latin typeface="Montserrat"/>
                <a:ea typeface="+mn-ea"/>
                <a:cs typeface="+mn-cs"/>
                <a:sym typeface="Arial"/>
              </a:rPr>
              <a:t>First Generation: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666666">
                    <a:lumMod val="75000"/>
                  </a:srgbClr>
                </a:solidFill>
                <a:effectLst/>
                <a:uLnTx/>
                <a:uFillTx/>
                <a:latin typeface="Montserrat"/>
                <a:ea typeface="+mn-ea"/>
                <a:cs typeface="+mn-cs"/>
                <a:sym typeface="Arial"/>
              </a:rPr>
              <a:t>Proprietary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666666">
                    <a:lumMod val="75000"/>
                  </a:srgbClr>
                </a:solidFill>
                <a:effectLst/>
                <a:uLnTx/>
                <a:uFillTx/>
                <a:latin typeface="Montserrat"/>
                <a:ea typeface="+mn-ea"/>
                <a:cs typeface="+mn-cs"/>
                <a:sym typeface="Arial"/>
              </a:rPr>
              <a:t>Custom Hardware &amp; Software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666666">
                    <a:lumMod val="75000"/>
                  </a:srgbClr>
                </a:solidFill>
                <a:effectLst/>
                <a:uLnTx/>
                <a:uFillTx/>
                <a:latin typeface="Montserrat"/>
                <a:ea typeface="+mn-ea"/>
                <a:cs typeface="+mn-cs"/>
                <a:sym typeface="Arial"/>
              </a:rPr>
              <a:t>Centralized Data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666666">
                    <a:lumMod val="75000"/>
                  </a:srgbClr>
                </a:solidFill>
                <a:effectLst/>
                <a:uLnTx/>
                <a:uFillTx/>
                <a:latin typeface="Montserrat"/>
                <a:ea typeface="+mn-ea"/>
                <a:cs typeface="+mn-cs"/>
                <a:sym typeface="Arial"/>
              </a:rPr>
              <a:t>Hardware-based Fault Recovery</a:t>
            </a:r>
          </a:p>
        </p:txBody>
      </p:sp>
      <p:sp>
        <p:nvSpPr>
          <p:cNvPr id="29" name="Flowchart: Connector 28">
            <a:extLst>
              <a:ext uri="{FF2B5EF4-FFF2-40B4-BE49-F238E27FC236}">
                <a16:creationId xmlns:a16="http://schemas.microsoft.com/office/drawing/2014/main" id="{64756755-8E3C-4FD7-B377-D636DDF18B9F}"/>
              </a:ext>
            </a:extLst>
          </p:cNvPr>
          <p:cNvSpPr/>
          <p:nvPr/>
        </p:nvSpPr>
        <p:spPr>
          <a:xfrm>
            <a:off x="1511444" y="3886564"/>
            <a:ext cx="101600" cy="113936"/>
          </a:xfrm>
          <a:prstGeom prst="flowChartConnector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/>
              <a:ea typeface="+mn-ea"/>
              <a:cs typeface="+mn-cs"/>
              <a:sym typeface="Arial"/>
            </a:endParaRPr>
          </a:p>
        </p:txBody>
      </p:sp>
      <p:sp>
        <p:nvSpPr>
          <p:cNvPr id="40" name="Callout: Bent Line with No Border 39">
            <a:extLst>
              <a:ext uri="{FF2B5EF4-FFF2-40B4-BE49-F238E27FC236}">
                <a16:creationId xmlns:a16="http://schemas.microsoft.com/office/drawing/2014/main" id="{C2DDD620-BEC2-4223-B534-F23585FDC901}"/>
              </a:ext>
            </a:extLst>
          </p:cNvPr>
          <p:cNvSpPr/>
          <p:nvPr/>
        </p:nvSpPr>
        <p:spPr>
          <a:xfrm>
            <a:off x="5765944" y="4902200"/>
            <a:ext cx="2044700" cy="1206500"/>
          </a:xfrm>
          <a:prstGeom prst="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76606"/>
              <a:gd name="adj6" fmla="val -57599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666666">
                    <a:lumMod val="75000"/>
                  </a:srgbClr>
                </a:solidFill>
                <a:effectLst/>
                <a:uLnTx/>
                <a:uFillTx/>
                <a:latin typeface="Montserrat"/>
                <a:ea typeface="+mn-ea"/>
                <a:cs typeface="+mn-cs"/>
                <a:sym typeface="Arial"/>
              </a:rPr>
              <a:t>Second Generation: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666666">
                    <a:lumMod val="75000"/>
                  </a:srgbClr>
                </a:solidFill>
                <a:effectLst/>
                <a:uLnTx/>
                <a:uFillTx/>
                <a:latin typeface="Montserrat"/>
                <a:ea typeface="+mn-ea"/>
                <a:cs typeface="+mn-cs"/>
                <a:sym typeface="Arial"/>
              </a:rPr>
              <a:t>Open Source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666666">
                    <a:lumMod val="75000"/>
                  </a:srgbClr>
                </a:solidFill>
                <a:effectLst/>
                <a:uLnTx/>
                <a:uFillTx/>
                <a:latin typeface="Montserrat"/>
                <a:ea typeface="+mn-ea"/>
                <a:cs typeface="+mn-cs"/>
                <a:sym typeface="Arial"/>
              </a:rPr>
              <a:t>Commodity Hardware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666666">
                    <a:lumMod val="75000"/>
                  </a:srgbClr>
                </a:solidFill>
                <a:effectLst/>
                <a:uLnTx/>
                <a:uFillTx/>
                <a:latin typeface="Montserrat"/>
                <a:ea typeface="+mn-ea"/>
                <a:cs typeface="+mn-cs"/>
                <a:sym typeface="Arial"/>
              </a:rPr>
              <a:t>Distributed Data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666666">
                    <a:lumMod val="75000"/>
                  </a:srgbClr>
                </a:solidFill>
                <a:effectLst/>
                <a:uLnTx/>
                <a:uFillTx/>
                <a:latin typeface="Montserrat"/>
                <a:ea typeface="+mn-ea"/>
                <a:cs typeface="+mn-cs"/>
                <a:sym typeface="Arial"/>
              </a:rPr>
              <a:t>Software-based Fault Recovery</a:t>
            </a:r>
          </a:p>
        </p:txBody>
      </p:sp>
      <p:sp>
        <p:nvSpPr>
          <p:cNvPr id="41" name="Flowchart: Connector 40">
            <a:extLst>
              <a:ext uri="{FF2B5EF4-FFF2-40B4-BE49-F238E27FC236}">
                <a16:creationId xmlns:a16="http://schemas.microsoft.com/office/drawing/2014/main" id="{EFB696A6-F0C1-4EA9-A38C-E45C9EE11921}"/>
              </a:ext>
            </a:extLst>
          </p:cNvPr>
          <p:cNvSpPr/>
          <p:nvPr/>
        </p:nvSpPr>
        <p:spPr>
          <a:xfrm>
            <a:off x="4521344" y="3888290"/>
            <a:ext cx="101600" cy="112210"/>
          </a:xfrm>
          <a:prstGeom prst="flowChartConnector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/>
              <a:ea typeface="+mn-ea"/>
              <a:cs typeface="+mn-cs"/>
              <a:sym typeface="Arial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B001E06-EEB7-473C-84EC-C6E133FF1892}"/>
              </a:ext>
            </a:extLst>
          </p:cNvPr>
          <p:cNvSpPr txBox="1"/>
          <p:nvPr/>
        </p:nvSpPr>
        <p:spPr>
          <a:xfrm>
            <a:off x="928831" y="4049575"/>
            <a:ext cx="11287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/>
                <a:cs typeface="Arial"/>
                <a:sym typeface="Arial"/>
              </a:rPr>
              <a:t>1990 – 2000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C48EEE3-75C7-44DF-9A6B-55A0FD97BE24}"/>
              </a:ext>
            </a:extLst>
          </p:cNvPr>
          <p:cNvSpPr txBox="1"/>
          <p:nvPr/>
        </p:nvSpPr>
        <p:spPr>
          <a:xfrm>
            <a:off x="3938731" y="3634965"/>
            <a:ext cx="12668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/>
                <a:cs typeface="Arial"/>
                <a:sym typeface="Arial"/>
              </a:rPr>
              <a:t>2000s – 2010</a:t>
            </a:r>
          </a:p>
        </p:txBody>
      </p:sp>
      <p:sp>
        <p:nvSpPr>
          <p:cNvPr id="45" name="Callout: Bent Line with No Border 44">
            <a:extLst>
              <a:ext uri="{FF2B5EF4-FFF2-40B4-BE49-F238E27FC236}">
                <a16:creationId xmlns:a16="http://schemas.microsoft.com/office/drawing/2014/main" id="{A09AE8C1-2818-426A-A1DF-B73DC3DC81A3}"/>
              </a:ext>
            </a:extLst>
          </p:cNvPr>
          <p:cNvSpPr/>
          <p:nvPr/>
        </p:nvSpPr>
        <p:spPr>
          <a:xfrm>
            <a:off x="8948881" y="2324100"/>
            <a:ext cx="2790037" cy="838200"/>
          </a:xfrm>
          <a:prstGeom prst="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87587"/>
              <a:gd name="adj6" fmla="val -48137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666666">
                    <a:lumMod val="75000"/>
                  </a:srgbClr>
                </a:solidFill>
                <a:effectLst/>
                <a:uLnTx/>
                <a:uFillTx/>
                <a:latin typeface="Montserrat"/>
                <a:ea typeface="+mn-ea"/>
                <a:cs typeface="+mn-cs"/>
                <a:sym typeface="Arial"/>
              </a:rPr>
              <a:t>Third Generation: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dirty="0">
                <a:solidFill>
                  <a:srgbClr val="666666">
                    <a:lumMod val="75000"/>
                  </a:srgbClr>
                </a:solidFill>
                <a:latin typeface="Montserrat"/>
              </a:rPr>
              <a:t>Handles real-time and batch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666666">
                  <a:lumMod val="75000"/>
                </a:srgbClr>
              </a:solidFill>
              <a:effectLst/>
              <a:uLnTx/>
              <a:uFillTx/>
              <a:latin typeface="Montserrat"/>
              <a:ea typeface="+mn-ea"/>
              <a:cs typeface="+mn-cs"/>
              <a:sym typeface="Arial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666666">
                    <a:lumMod val="75000"/>
                  </a:srgbClr>
                </a:solidFill>
                <a:effectLst/>
                <a:uLnTx/>
                <a:uFillTx/>
                <a:latin typeface="Montserrat"/>
                <a:ea typeface="+mn-ea"/>
                <a:cs typeface="+mn-cs"/>
                <a:sym typeface="Arial"/>
              </a:rPr>
              <a:t>Exploits RAM as much as Disk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666666">
                    <a:lumMod val="75000"/>
                  </a:srgbClr>
                </a:solidFill>
                <a:effectLst/>
                <a:uLnTx/>
                <a:uFillTx/>
                <a:latin typeface="Montserrat"/>
                <a:ea typeface="+mn-ea"/>
                <a:cs typeface="+mn-cs"/>
                <a:sym typeface="Arial"/>
              </a:rPr>
              <a:t>Multi-core aware</a:t>
            </a:r>
          </a:p>
          <a:p>
            <a:pPr marL="171450" lvl="0" indent="-171450"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solidFill>
                  <a:srgbClr val="666666">
                    <a:lumMod val="75000"/>
                  </a:srgbClr>
                </a:solidFill>
              </a:rPr>
              <a:t>Can be easily adopted by existing systems</a:t>
            </a:r>
          </a:p>
          <a:p>
            <a:pPr marL="171450" lvl="0" indent="-171450">
              <a:buFont typeface="Arial" panose="020B0604020202020204" pitchFamily="34" charset="0"/>
              <a:buChar char="•"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666666">
                    <a:lumMod val="75000"/>
                  </a:srgbClr>
                </a:solidFill>
                <a:effectLst/>
                <a:uLnTx/>
                <a:uFillTx/>
                <a:latin typeface="Montserrat"/>
                <a:ea typeface="+mn-ea"/>
                <a:cs typeface="+mn-cs"/>
                <a:sym typeface="Arial"/>
              </a:rPr>
              <a:t>Uses distributed storage and processing technologies</a:t>
            </a:r>
          </a:p>
          <a:p>
            <a:pPr marL="171450" lvl="0" indent="-171450"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solidFill>
                  <a:srgbClr val="666666">
                    <a:lumMod val="75000"/>
                  </a:srgbClr>
                </a:solidFill>
                <a:latin typeface="Montserrat"/>
              </a:rPr>
              <a:t>Plays well with Hadoop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666666">
                  <a:lumMod val="75000"/>
                </a:srgbClr>
              </a:solidFill>
              <a:effectLst/>
              <a:uLnTx/>
              <a:uFillTx/>
              <a:latin typeface="Montserrat"/>
              <a:ea typeface="+mn-ea"/>
              <a:cs typeface="+mn-cs"/>
              <a:sym typeface="Arial"/>
            </a:endParaRPr>
          </a:p>
        </p:txBody>
      </p:sp>
      <p:sp>
        <p:nvSpPr>
          <p:cNvPr id="46" name="Flowchart: Connector 45">
            <a:extLst>
              <a:ext uri="{FF2B5EF4-FFF2-40B4-BE49-F238E27FC236}">
                <a16:creationId xmlns:a16="http://schemas.microsoft.com/office/drawing/2014/main" id="{5B6A6032-8981-44CD-BA5F-CCC03C43E50E}"/>
              </a:ext>
            </a:extLst>
          </p:cNvPr>
          <p:cNvSpPr/>
          <p:nvPr/>
        </p:nvSpPr>
        <p:spPr>
          <a:xfrm>
            <a:off x="7526482" y="3886564"/>
            <a:ext cx="101600" cy="113936"/>
          </a:xfrm>
          <a:prstGeom prst="flowChartConnector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/>
              <a:ea typeface="+mn-ea"/>
              <a:cs typeface="+mn-cs"/>
              <a:sym typeface="Arial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45DB5FF-FFBC-4790-86AD-B92AFE745FC0}"/>
              </a:ext>
            </a:extLst>
          </p:cNvPr>
          <p:cNvSpPr txBox="1"/>
          <p:nvPr/>
        </p:nvSpPr>
        <p:spPr>
          <a:xfrm>
            <a:off x="7070869" y="3950065"/>
            <a:ext cx="12668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/>
                <a:cs typeface="Arial"/>
                <a:sym typeface="Arial"/>
              </a:rPr>
              <a:t>2010 – current</a:t>
            </a:r>
          </a:p>
        </p:txBody>
      </p:sp>
    </p:spTree>
    <p:extLst>
      <p:ext uri="{BB962C8B-B14F-4D97-AF65-F5344CB8AC3E}">
        <p14:creationId xmlns:p14="http://schemas.microsoft.com/office/powerpoint/2010/main" val="294398571"/>
      </p:ext>
    </p:extLst>
  </p:cSld>
  <p:clrMapOvr>
    <a:masterClrMapping/>
  </p:clrMapOvr>
  <p:transition spd="slow">
    <p:cover dir="r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>
            <a:spLocks noGrp="1"/>
          </p:cNvSpPr>
          <p:nvPr>
            <p:ph type="ctrTitle" idx="4294967295"/>
          </p:nvPr>
        </p:nvSpPr>
        <p:spPr>
          <a:xfrm>
            <a:off x="672168" y="3897442"/>
            <a:ext cx="6253288" cy="1852892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-US" sz="5400" dirty="0">
                <a:solidFill>
                  <a:schemeClr val="bg2">
                    <a:lumMod val="75000"/>
                  </a:schemeClr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WHAT IS </a:t>
            </a:r>
            <a:r>
              <a:rPr lang="en-US" sz="5400" dirty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APACHE SPARK?</a:t>
            </a:r>
            <a:endParaRPr lang="en" sz="5400" dirty="0">
              <a:solidFill>
                <a:schemeClr val="bg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3711312"/>
      </p:ext>
    </p:extLst>
  </p:cSld>
  <p:clrMapOvr>
    <a:masterClrMapping/>
  </p:clrMapOvr>
  <p:transition spd="slow">
    <p:cover dir="r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92">
            <a:extLst>
              <a:ext uri="{FF2B5EF4-FFF2-40B4-BE49-F238E27FC236}">
                <a16:creationId xmlns:a16="http://schemas.microsoft.com/office/drawing/2014/main" id="{E60DC61A-CE2F-4CCA-9D7A-586D6BD3900F}"/>
              </a:ext>
            </a:extLst>
          </p:cNvPr>
          <p:cNvSpPr txBox="1">
            <a:spLocks/>
          </p:cNvSpPr>
          <p:nvPr/>
        </p:nvSpPr>
        <p:spPr>
          <a:xfrm>
            <a:off x="325663" y="170590"/>
            <a:ext cx="10667919" cy="10094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4F5B"/>
              </a:buClr>
              <a:buSzPct val="100000"/>
              <a:buFont typeface="Montserrat"/>
              <a:buNone/>
              <a:defRPr sz="3000" b="1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4F5B"/>
              </a:buClr>
              <a:buSzPct val="100000"/>
              <a:buFont typeface="Montserrat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 dirty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Montserrat"/>
                <a:ea typeface="Tahoma" panose="020B0604030504040204" pitchFamily="34" charset="0"/>
                <a:cs typeface="Tahoma" panose="020B0604030504040204" pitchFamily="34" charset="0"/>
                <a:sym typeface="Montserrat"/>
              </a:rPr>
              <a:t>APACHE SPARK </a:t>
            </a:r>
            <a:r>
              <a:rPr kumimoji="0" lang="en-US" sz="4000" b="1" i="0" u="none" strike="noStrike" kern="0" cap="none" spc="0" normalizeH="0" baseline="0" noProof="0" dirty="0">
                <a:ln>
                  <a:noFill/>
                </a:ln>
                <a:solidFill>
                  <a:srgbClr val="666666">
                    <a:lumMod val="75000"/>
                  </a:srgbClr>
                </a:solidFill>
                <a:effectLst/>
                <a:uLnTx/>
                <a:uFillTx/>
                <a:latin typeface="Montserrat"/>
                <a:ea typeface="Tahoma" panose="020B0604030504040204" pitchFamily="34" charset="0"/>
                <a:cs typeface="Tahoma" panose="020B0604030504040204" pitchFamily="34" charset="0"/>
                <a:sym typeface="Montserrat"/>
              </a:rPr>
              <a:t>HISTORY</a:t>
            </a:r>
            <a:endParaRPr kumimoji="0" lang="en" sz="4000" b="1" i="0" u="none" strike="noStrike" kern="0" cap="none" spc="0" normalizeH="0" baseline="0" noProof="0" dirty="0">
              <a:ln>
                <a:noFill/>
              </a:ln>
              <a:solidFill>
                <a:srgbClr val="666666">
                  <a:lumMod val="75000"/>
                </a:srgbClr>
              </a:solidFill>
              <a:effectLst/>
              <a:uLnTx/>
              <a:uFillTx/>
              <a:latin typeface="Montserrat"/>
              <a:ea typeface="Tahoma" panose="020B0604030504040204" pitchFamily="34" charset="0"/>
              <a:cs typeface="Tahoma" panose="020B0604030504040204" pitchFamily="34" charset="0"/>
              <a:sym typeface="Montserrat"/>
            </a:endParaRP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01AD03D9-C914-4306-8F0C-874981124962}"/>
              </a:ext>
            </a:extLst>
          </p:cNvPr>
          <p:cNvGraphicFramePr/>
          <p:nvPr>
            <p:extLst/>
          </p:nvPr>
        </p:nvGraphicFramePr>
        <p:xfrm>
          <a:off x="535709" y="1180005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500E726C-D150-4DCB-A217-3B202A8D362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37202" y="1452918"/>
            <a:ext cx="920232" cy="9202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D9BDF0B-12B3-4196-9C49-DC7105836DB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33853" y="2083292"/>
            <a:ext cx="1659711" cy="124478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FC64158-E0F4-454B-8F5F-EF646B52F2E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65448" y="1408743"/>
            <a:ext cx="2860932" cy="92265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A171096-FD51-4607-9842-DD2FF169587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664843" y="2252764"/>
            <a:ext cx="1641845" cy="27670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7A3EE1D-C0C9-4485-97C1-244E9E1C774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527642" y="3000879"/>
            <a:ext cx="2917606" cy="49599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1E77569-7D80-42AA-97D0-FFE9781208C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621597" y="3552615"/>
            <a:ext cx="1370182" cy="54807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646456E-7282-4035-AA1D-45AFBE185AE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641067" y="4028309"/>
            <a:ext cx="2894312" cy="29522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643D564-9DF7-4087-BDBA-BFC0858D654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527836" y="3997142"/>
            <a:ext cx="2281662" cy="110379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FCD2C0B-81C4-4463-BAE3-7FA8B3CB61B9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365177" y="4428784"/>
            <a:ext cx="1447156" cy="86829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84B76F81-B268-4EFE-91B8-AB342872AD2A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945369" y="2208805"/>
            <a:ext cx="2465047" cy="1168447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3C8EA4CC-E66F-4EB6-BCB3-B1678083DCBD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537372" y="4738882"/>
            <a:ext cx="1275711" cy="1275711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B3F916F8-2F61-4F9E-807D-797714793C2F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551373" y="5265728"/>
            <a:ext cx="1470588" cy="579657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178C7329-8824-4E4B-A294-D767458CAE40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958847" y="5372353"/>
            <a:ext cx="1558636" cy="296141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01F3E77F-281B-4721-AFD6-34973E40BF93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006137" y="5602174"/>
            <a:ext cx="2256576" cy="819630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B115AE70-314D-4F73-A467-3250B87EEB52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1012419" y="2571033"/>
            <a:ext cx="426936" cy="426936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58FCCF33-C9DA-4054-B7FB-24D265431FE7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8687205" y="3386305"/>
            <a:ext cx="2103668" cy="773821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1C5BC387-2DA8-468B-8251-3CC48CA022B8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9610459" y="5617127"/>
            <a:ext cx="2063581" cy="865967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31C2D9A9-CFAE-4CF8-9D2D-D3632D30A7D2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9812333" y="4560205"/>
            <a:ext cx="1301627" cy="645891"/>
          </a:xfrm>
          <a:prstGeom prst="rect">
            <a:avLst/>
          </a:prstGeom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C2DA9636-03A0-44F1-B2A0-727A7D44300D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0724476" y="1529224"/>
            <a:ext cx="1164423" cy="654988"/>
          </a:xfrm>
          <a:prstGeom prst="rect">
            <a:avLst/>
          </a:prstGeom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98BBC888-2746-44F7-BECE-405CB6A07628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1107414" y="4524433"/>
            <a:ext cx="817418" cy="817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779145"/>
      </p:ext>
    </p:extLst>
  </p:cSld>
  <p:clrMapOvr>
    <a:masterClrMapping/>
  </p:clrMapOvr>
  <p:transition spd="slow">
    <p:cover dir="r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92">
            <a:extLst>
              <a:ext uri="{FF2B5EF4-FFF2-40B4-BE49-F238E27FC236}">
                <a16:creationId xmlns:a16="http://schemas.microsoft.com/office/drawing/2014/main" id="{5C7A3D70-648E-4659-BCCA-A5F5F3B0F1B7}"/>
              </a:ext>
            </a:extLst>
          </p:cNvPr>
          <p:cNvSpPr txBox="1">
            <a:spLocks/>
          </p:cNvSpPr>
          <p:nvPr/>
        </p:nvSpPr>
        <p:spPr>
          <a:xfrm>
            <a:off x="325663" y="170590"/>
            <a:ext cx="10667919" cy="10094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4F5B"/>
              </a:buClr>
              <a:buSzPct val="100000"/>
              <a:buFont typeface="Montserrat"/>
              <a:buNone/>
              <a:defRPr sz="3000" b="1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4F5B"/>
              </a:buClr>
              <a:buSzPct val="100000"/>
              <a:buFont typeface="Montserrat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ea typeface="Tahoma" panose="020B0604030504040204" pitchFamily="34" charset="0"/>
                <a:cs typeface="Tahoma" panose="020B0604030504040204" pitchFamily="34" charset="0"/>
                <a:sym typeface="Montserrat"/>
              </a:rPr>
              <a:t>WHAT IS </a:t>
            </a:r>
            <a:r>
              <a:rPr kumimoji="0" lang="en-US" sz="4000" b="1" i="0" u="none" strike="noStrike" kern="0" cap="none" spc="0" normalizeH="0" baseline="0" noProof="0" dirty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Montserrat"/>
                <a:ea typeface="Tahoma" panose="020B0604030504040204" pitchFamily="34" charset="0"/>
                <a:cs typeface="Tahoma" panose="020B0604030504040204" pitchFamily="34" charset="0"/>
                <a:sym typeface="Montserrat"/>
              </a:rPr>
              <a:t>APACHE SPARK</a:t>
            </a:r>
            <a:r>
              <a:rPr kumimoji="0" lang="en-US" sz="4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ea typeface="Tahoma" panose="020B0604030504040204" pitchFamily="34" charset="0"/>
                <a:cs typeface="Tahoma" panose="020B0604030504040204" pitchFamily="34" charset="0"/>
                <a:sym typeface="Montserrat"/>
              </a:rPr>
              <a:t>?</a:t>
            </a:r>
            <a:endParaRPr kumimoji="0" lang="en" sz="40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/>
              <a:ea typeface="Tahoma" panose="020B0604030504040204" pitchFamily="34" charset="0"/>
              <a:cs typeface="Tahoma" panose="020B0604030504040204" pitchFamily="34" charset="0"/>
              <a:sym typeface="Montserrat"/>
            </a:endParaRPr>
          </a:p>
        </p:txBody>
      </p:sp>
      <p:sp>
        <p:nvSpPr>
          <p:cNvPr id="13" name="Shape 92">
            <a:extLst>
              <a:ext uri="{FF2B5EF4-FFF2-40B4-BE49-F238E27FC236}">
                <a16:creationId xmlns:a16="http://schemas.microsoft.com/office/drawing/2014/main" id="{66E265EE-1313-4FEA-9A89-2629720B052B}"/>
              </a:ext>
            </a:extLst>
          </p:cNvPr>
          <p:cNvSpPr txBox="1">
            <a:spLocks/>
          </p:cNvSpPr>
          <p:nvPr/>
        </p:nvSpPr>
        <p:spPr>
          <a:xfrm>
            <a:off x="325663" y="1684710"/>
            <a:ext cx="11041992" cy="9753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4F5B"/>
              </a:buClr>
              <a:buSzPct val="100000"/>
              <a:buFont typeface="Montserrat"/>
              <a:buNone/>
              <a:defRPr sz="3000" b="1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4F5B"/>
              </a:buClr>
              <a:buSzPct val="100000"/>
              <a:buFont typeface="Montserrat"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Montserrat"/>
                <a:ea typeface="Tahoma" panose="020B0604030504040204" pitchFamily="34" charset="0"/>
                <a:cs typeface="Tahoma" panose="020B0604030504040204" pitchFamily="34" charset="0"/>
                <a:sym typeface="Montserrat"/>
              </a:rPr>
              <a:t>Apache Spark 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Montserrat"/>
                <a:ea typeface="Tahoma" panose="020B0604030504040204" pitchFamily="34" charset="0"/>
                <a:cs typeface="Tahoma" panose="020B0604030504040204" pitchFamily="34" charset="0"/>
                <a:sym typeface="Montserrat"/>
              </a:rPr>
              <a:t>is a </a:t>
            </a:r>
            <a:r>
              <a:rPr kumimoji="0" lang="en-US" sz="2800" b="0" i="1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Montserrat"/>
                <a:ea typeface="Tahoma" panose="020B0604030504040204" pitchFamily="34" charset="0"/>
                <a:cs typeface="Tahoma" panose="020B0604030504040204" pitchFamily="34" charset="0"/>
                <a:sym typeface="Montserrat"/>
              </a:rPr>
              <a:t>cluster computing platform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Montserrat"/>
                <a:ea typeface="Tahoma" panose="020B0604030504040204" pitchFamily="34" charset="0"/>
                <a:cs typeface="Tahoma" panose="020B0604030504040204" pitchFamily="34" charset="0"/>
                <a:sym typeface="Montserrat"/>
              </a:rPr>
              <a:t> designed to be </a:t>
            </a:r>
            <a:r>
              <a:rPr kumimoji="0" lang="en-US" sz="2800" b="0" i="1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Montserrat"/>
                <a:ea typeface="Tahoma" panose="020B0604030504040204" pitchFamily="34" charset="0"/>
                <a:cs typeface="Tahoma" panose="020B0604030504040204" pitchFamily="34" charset="0"/>
                <a:sym typeface="Montserrat"/>
              </a:rPr>
              <a:t>fast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Montserrat"/>
                <a:ea typeface="Tahoma" panose="020B0604030504040204" pitchFamily="34" charset="0"/>
                <a:cs typeface="Tahoma" panose="020B0604030504040204" pitchFamily="34" charset="0"/>
                <a:sym typeface="Montserrat"/>
              </a:rPr>
              <a:t> and </a:t>
            </a:r>
            <a:r>
              <a:rPr kumimoji="0" lang="en-US" sz="2800" b="0" i="1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Montserrat"/>
                <a:ea typeface="Tahoma" panose="020B0604030504040204" pitchFamily="34" charset="0"/>
                <a:cs typeface="Tahoma" panose="020B0604030504040204" pitchFamily="34" charset="0"/>
                <a:sym typeface="Montserrat"/>
              </a:rPr>
              <a:t>general-purpose.</a:t>
            </a:r>
          </a:p>
        </p:txBody>
      </p:sp>
      <p:sp>
        <p:nvSpPr>
          <p:cNvPr id="9" name="Shape 92">
            <a:extLst>
              <a:ext uri="{FF2B5EF4-FFF2-40B4-BE49-F238E27FC236}">
                <a16:creationId xmlns:a16="http://schemas.microsoft.com/office/drawing/2014/main" id="{7949D918-D825-432E-9FF2-BF0A6B43EC91}"/>
              </a:ext>
            </a:extLst>
          </p:cNvPr>
          <p:cNvSpPr txBox="1">
            <a:spLocks/>
          </p:cNvSpPr>
          <p:nvPr/>
        </p:nvSpPr>
        <p:spPr>
          <a:xfrm>
            <a:off x="325663" y="3164777"/>
            <a:ext cx="11041992" cy="58644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4F5B"/>
              </a:buClr>
              <a:buSzPct val="100000"/>
              <a:buFont typeface="Montserrat"/>
              <a:buNone/>
              <a:defRPr sz="3000" b="1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4F5B"/>
              </a:buClr>
              <a:buSzPct val="100000"/>
              <a:buFont typeface="Montserrat"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Montserrat"/>
                <a:ea typeface="Tahoma" panose="020B0604030504040204" pitchFamily="34" charset="0"/>
                <a:cs typeface="Tahoma" panose="020B0604030504040204" pitchFamily="34" charset="0"/>
                <a:sym typeface="Montserrat"/>
              </a:rPr>
              <a:t>It has the ability to run computations in memory ( and disk).</a:t>
            </a:r>
            <a:endParaRPr kumimoji="0" lang="en-US" sz="2800" b="0" i="1" u="none" strike="noStrike" kern="0" cap="none" spc="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Montserrat"/>
              <a:ea typeface="Tahoma" panose="020B0604030504040204" pitchFamily="34" charset="0"/>
              <a:cs typeface="Tahoma" panose="020B0604030504040204" pitchFamily="34" charset="0"/>
              <a:sym typeface="Montserrat"/>
            </a:endParaRPr>
          </a:p>
        </p:txBody>
      </p:sp>
      <p:sp>
        <p:nvSpPr>
          <p:cNvPr id="10" name="Shape 92">
            <a:extLst>
              <a:ext uri="{FF2B5EF4-FFF2-40B4-BE49-F238E27FC236}">
                <a16:creationId xmlns:a16="http://schemas.microsoft.com/office/drawing/2014/main" id="{47FB7BAA-6211-4C6F-9ED4-6D1BFDF56C2C}"/>
              </a:ext>
            </a:extLst>
          </p:cNvPr>
          <p:cNvSpPr txBox="1">
            <a:spLocks/>
          </p:cNvSpPr>
          <p:nvPr/>
        </p:nvSpPr>
        <p:spPr>
          <a:xfrm>
            <a:off x="325663" y="4255930"/>
            <a:ext cx="10667919" cy="180009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4F5B"/>
              </a:buClr>
              <a:buSzPct val="100000"/>
              <a:buFont typeface="Montserrat"/>
              <a:buNone/>
              <a:defRPr sz="3000" b="1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4F5B"/>
              </a:buClr>
              <a:buSzPct val="100000"/>
              <a:buFont typeface="Montserrat"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Montserrat"/>
                <a:ea typeface="Tahoma" panose="020B0604030504040204" pitchFamily="34" charset="0"/>
                <a:cs typeface="Tahoma" panose="020B0604030504040204" pitchFamily="34" charset="0"/>
                <a:sym typeface="Montserrat"/>
              </a:rPr>
              <a:t>It is designed to cover a wide range of workloads that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4F5B"/>
              </a:buClr>
              <a:buSzPct val="100000"/>
              <a:buFont typeface="Montserrat"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Montserrat"/>
                <a:ea typeface="Tahoma" panose="020B0604030504040204" pitchFamily="34" charset="0"/>
                <a:cs typeface="Tahoma" panose="020B0604030504040204" pitchFamily="34" charset="0"/>
                <a:sym typeface="Montserrat"/>
              </a:rPr>
              <a:t>previously required separate distributed systems, including batch applications, iterative algorithms, interactive queries, and streaming.</a:t>
            </a:r>
            <a:endParaRPr kumimoji="0" lang="en-US" sz="2800" b="0" i="1" u="none" strike="noStrike" kern="0" cap="none" spc="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Montserrat"/>
              <a:ea typeface="Tahoma" panose="020B0604030504040204" pitchFamily="34" charset="0"/>
              <a:cs typeface="Tahoma" panose="020B0604030504040204" pitchFamily="34" charset="0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3075283446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92">
            <a:extLst>
              <a:ext uri="{FF2B5EF4-FFF2-40B4-BE49-F238E27FC236}">
                <a16:creationId xmlns:a16="http://schemas.microsoft.com/office/drawing/2014/main" id="{5C7A3D70-648E-4659-BCCA-A5F5F3B0F1B7}"/>
              </a:ext>
            </a:extLst>
          </p:cNvPr>
          <p:cNvSpPr txBox="1">
            <a:spLocks/>
          </p:cNvSpPr>
          <p:nvPr/>
        </p:nvSpPr>
        <p:spPr>
          <a:xfrm>
            <a:off x="325663" y="170590"/>
            <a:ext cx="10667919" cy="10094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4F5B"/>
              </a:buClr>
              <a:buSzPct val="100000"/>
              <a:buFont typeface="Montserrat"/>
              <a:buNone/>
              <a:defRPr sz="3000" b="1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4F5B"/>
              </a:buClr>
              <a:buSzPct val="100000"/>
              <a:buFont typeface="Montserrat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ea typeface="Tahoma" panose="020B0604030504040204" pitchFamily="34" charset="0"/>
                <a:cs typeface="Tahoma" panose="020B0604030504040204" pitchFamily="34" charset="0"/>
                <a:sym typeface="Montserrat"/>
              </a:rPr>
              <a:t>WHAT IS </a:t>
            </a:r>
            <a:r>
              <a:rPr kumimoji="0" lang="en-US" sz="4000" b="1" i="0" u="none" strike="noStrike" kern="0" cap="none" spc="0" normalizeH="0" baseline="0" noProof="0" dirty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Montserrat"/>
                <a:ea typeface="Tahoma" panose="020B0604030504040204" pitchFamily="34" charset="0"/>
                <a:cs typeface="Tahoma" panose="020B0604030504040204" pitchFamily="34" charset="0"/>
                <a:sym typeface="Montserrat"/>
              </a:rPr>
              <a:t>APACHE SPARK</a:t>
            </a:r>
            <a:r>
              <a:rPr kumimoji="0" lang="en-US" sz="4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ea typeface="Tahoma" panose="020B0604030504040204" pitchFamily="34" charset="0"/>
                <a:cs typeface="Tahoma" panose="020B0604030504040204" pitchFamily="34" charset="0"/>
                <a:sym typeface="Montserrat"/>
              </a:rPr>
              <a:t>?</a:t>
            </a:r>
            <a:endParaRPr kumimoji="0" lang="en" sz="40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/>
              <a:ea typeface="Tahoma" panose="020B0604030504040204" pitchFamily="34" charset="0"/>
              <a:cs typeface="Tahoma" panose="020B0604030504040204" pitchFamily="34" charset="0"/>
              <a:sym typeface="Montserrat"/>
            </a:endParaRPr>
          </a:p>
        </p:txBody>
      </p:sp>
      <p:sp>
        <p:nvSpPr>
          <p:cNvPr id="13" name="Shape 92">
            <a:extLst>
              <a:ext uri="{FF2B5EF4-FFF2-40B4-BE49-F238E27FC236}">
                <a16:creationId xmlns:a16="http://schemas.microsoft.com/office/drawing/2014/main" id="{66E265EE-1313-4FEA-9A89-2629720B052B}"/>
              </a:ext>
            </a:extLst>
          </p:cNvPr>
          <p:cNvSpPr txBox="1">
            <a:spLocks/>
          </p:cNvSpPr>
          <p:nvPr/>
        </p:nvSpPr>
        <p:spPr>
          <a:xfrm>
            <a:off x="325663" y="1318950"/>
            <a:ext cx="11041992" cy="18966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4F5B"/>
              </a:buClr>
              <a:buSzPct val="100000"/>
              <a:buFont typeface="Montserrat"/>
              <a:buNone/>
              <a:defRPr sz="3000" b="1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Montserrat"/>
                <a:ea typeface="Tahoma" panose="020B0604030504040204" pitchFamily="34" charset="0"/>
                <a:cs typeface="Tahoma" panose="020B0604030504040204" pitchFamily="34" charset="0"/>
                <a:sym typeface="Montserrat"/>
              </a:rPr>
              <a:t>Written in Scala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lang="en-US" sz="2800" b="0" dirty="0">
                <a:solidFill>
                  <a:srgbClr val="FFFFFF">
                    <a:lumMod val="95000"/>
                  </a:srgbClr>
                </a:solidFill>
                <a:ea typeface="Tahoma" panose="020B0604030504040204" pitchFamily="34" charset="0"/>
                <a:cs typeface="Tahoma" panose="020B0604030504040204" pitchFamily="34" charset="0"/>
              </a:rPr>
              <a:t>Supports Scala, Python, Java, and R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Montserrat"/>
                <a:ea typeface="Tahoma" panose="020B0604030504040204" pitchFamily="34" charset="0"/>
                <a:cs typeface="Tahoma" panose="020B0604030504040204" pitchFamily="34" charset="0"/>
                <a:sym typeface="Montserrat"/>
              </a:rPr>
              <a:t>Can be deployed as Stand-Alone or Clustered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1" u="none" strike="noStrike" kern="0" cap="none" spc="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Montserrat"/>
              <a:ea typeface="Tahoma" panose="020B0604030504040204" pitchFamily="34" charset="0"/>
              <a:cs typeface="Tahoma" panose="020B0604030504040204" pitchFamily="34" charset="0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246114331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/>
          <p:nvPr/>
        </p:nvSpPr>
        <p:spPr>
          <a:xfrm>
            <a:off x="0" y="0"/>
            <a:ext cx="12192000" cy="279049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ctrTitle" idx="4294967295"/>
          </p:nvPr>
        </p:nvSpPr>
        <p:spPr>
          <a:xfrm>
            <a:off x="703371" y="930166"/>
            <a:ext cx="6801015" cy="2585544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en" sz="17300" dirty="0">
                <a:solidFill>
                  <a:schemeClr val="bg1">
                    <a:lumMod val="95000"/>
                  </a:schemeClr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Hello!</a:t>
            </a:r>
          </a:p>
        </p:txBody>
      </p:sp>
      <p:sp>
        <p:nvSpPr>
          <p:cNvPr id="68" name="Shape 68"/>
          <p:cNvSpPr txBox="1">
            <a:spLocks noGrp="1"/>
          </p:cNvSpPr>
          <p:nvPr>
            <p:ph type="subTitle" idx="4294967295"/>
          </p:nvPr>
        </p:nvSpPr>
        <p:spPr>
          <a:xfrm>
            <a:off x="845269" y="3074650"/>
            <a:ext cx="5646567" cy="835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4000" b="1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I am Carl Acampado</a:t>
            </a:r>
          </a:p>
        </p:txBody>
      </p:sp>
      <p:sp>
        <p:nvSpPr>
          <p:cNvPr id="69" name="Shape 69"/>
          <p:cNvSpPr txBox="1">
            <a:spLocks noGrp="1"/>
          </p:cNvSpPr>
          <p:nvPr>
            <p:ph type="body" idx="4294967295"/>
          </p:nvPr>
        </p:nvSpPr>
        <p:spPr>
          <a:xfrm>
            <a:off x="845261" y="4755420"/>
            <a:ext cx="7566814" cy="636387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1600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I am a member of </a:t>
            </a:r>
            <a:r>
              <a:rPr lang="en" sz="1600" b="1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Accenture Center for IBM Technologies (ACIT)</a:t>
            </a:r>
          </a:p>
          <a:p>
            <a:pPr>
              <a:spcBef>
                <a:spcPts val="0"/>
              </a:spcBef>
              <a:buNone/>
            </a:pPr>
            <a:r>
              <a:rPr lang="en" sz="1600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You can </a:t>
            </a:r>
            <a:r>
              <a:rPr lang="en-US" sz="1600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reach</a:t>
            </a:r>
            <a:r>
              <a:rPr lang="en" sz="1600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me @ </a:t>
            </a:r>
            <a:r>
              <a:rPr lang="en" sz="1600" b="1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carl.t.m.acampado</a:t>
            </a:r>
            <a:r>
              <a:rPr lang="en" sz="1600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600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in</a:t>
            </a:r>
            <a:r>
              <a:rPr lang="en" sz="1600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Skype</a:t>
            </a:r>
          </a:p>
        </p:txBody>
      </p:sp>
      <p:sp>
        <p:nvSpPr>
          <p:cNvPr id="70" name="Shape 70"/>
          <p:cNvSpPr/>
          <p:nvPr/>
        </p:nvSpPr>
        <p:spPr>
          <a:xfrm>
            <a:off x="956558" y="4257033"/>
            <a:ext cx="1533600" cy="137699"/>
          </a:xfrm>
          <a:prstGeom prst="rect">
            <a:avLst/>
          </a:prstGeom>
          <a:solidFill>
            <a:srgbClr val="FF0066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solidFill>
                <a:srgbClr val="454F5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45283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>
            <a:spLocks noGrp="1"/>
          </p:cNvSpPr>
          <p:nvPr>
            <p:ph type="ctrTitle" idx="4294967295"/>
          </p:nvPr>
        </p:nvSpPr>
        <p:spPr>
          <a:xfrm>
            <a:off x="672168" y="3897442"/>
            <a:ext cx="6298258" cy="1852892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-US" sz="5400" dirty="0">
                <a:solidFill>
                  <a:schemeClr val="bg2">
                    <a:lumMod val="75000"/>
                  </a:schemeClr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WHY </a:t>
            </a:r>
            <a:br>
              <a:rPr lang="en-US" sz="5400" dirty="0">
                <a:solidFill>
                  <a:schemeClr val="bg2">
                    <a:lumMod val="75000"/>
                  </a:schemeClr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5400" dirty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APACHE SPARK?</a:t>
            </a:r>
            <a:endParaRPr lang="en" sz="5400" dirty="0">
              <a:solidFill>
                <a:schemeClr val="bg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2126631"/>
      </p:ext>
    </p:extLst>
  </p:cSld>
  <p:clrMapOvr>
    <a:masterClrMapping/>
  </p:clrMapOvr>
  <p:transition spd="slow">
    <p:cover dir="r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92">
            <a:extLst>
              <a:ext uri="{FF2B5EF4-FFF2-40B4-BE49-F238E27FC236}">
                <a16:creationId xmlns:a16="http://schemas.microsoft.com/office/drawing/2014/main" id="{5C7A3D70-648E-4659-BCCA-A5F5F3B0F1B7}"/>
              </a:ext>
            </a:extLst>
          </p:cNvPr>
          <p:cNvSpPr txBox="1">
            <a:spLocks/>
          </p:cNvSpPr>
          <p:nvPr/>
        </p:nvSpPr>
        <p:spPr>
          <a:xfrm>
            <a:off x="325663" y="170590"/>
            <a:ext cx="10667919" cy="10094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4F5B"/>
              </a:buClr>
              <a:buSzPct val="100000"/>
              <a:buFont typeface="Montserrat"/>
              <a:buNone/>
              <a:defRPr sz="3000" b="1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lvl="0"/>
            <a:r>
              <a:rPr kumimoji="0" lang="en-US" sz="4000" b="1" i="0" u="none" strike="noStrike" kern="0" cap="none" spc="0" normalizeH="0" baseline="0" noProof="0" dirty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Montserrat"/>
                <a:ea typeface="Tahoma" panose="020B0604030504040204" pitchFamily="34" charset="0"/>
                <a:cs typeface="Tahoma" panose="020B0604030504040204" pitchFamily="34" charset="0"/>
                <a:sym typeface="Montserrat"/>
              </a:rPr>
              <a:t>APACHE SPARK </a:t>
            </a:r>
            <a:r>
              <a:rPr lang="en-US" sz="4000" dirty="0">
                <a:solidFill>
                  <a:schemeClr val="bg2">
                    <a:lumMod val="50000"/>
                  </a:schemeClr>
                </a:solidFill>
                <a:ea typeface="Tahoma" panose="020B0604030504040204" pitchFamily="34" charset="0"/>
                <a:cs typeface="Tahoma" panose="020B0604030504040204" pitchFamily="34" charset="0"/>
              </a:rPr>
              <a:t>PHILOSOPHY</a:t>
            </a:r>
            <a:endParaRPr kumimoji="0" lang="en" sz="4000" b="1" i="0" u="none" strike="noStrike" kern="0" cap="none" spc="0" normalizeH="0" baseline="0" noProof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LnTx/>
              <a:uFillTx/>
              <a:ea typeface="Tahoma" panose="020B0604030504040204" pitchFamily="34" charset="0"/>
              <a:cs typeface="Tahoma" panose="020B0604030504040204" pitchFamily="34" charset="0"/>
              <a:sym typeface="Montserrat"/>
            </a:endParaRPr>
          </a:p>
        </p:txBody>
      </p:sp>
      <p:sp>
        <p:nvSpPr>
          <p:cNvPr id="13" name="Shape 92">
            <a:extLst>
              <a:ext uri="{FF2B5EF4-FFF2-40B4-BE49-F238E27FC236}">
                <a16:creationId xmlns:a16="http://schemas.microsoft.com/office/drawing/2014/main" id="{66E265EE-1313-4FEA-9A89-2629720B052B}"/>
              </a:ext>
            </a:extLst>
          </p:cNvPr>
          <p:cNvSpPr txBox="1">
            <a:spLocks/>
          </p:cNvSpPr>
          <p:nvPr/>
        </p:nvSpPr>
        <p:spPr>
          <a:xfrm>
            <a:off x="1467837" y="1919371"/>
            <a:ext cx="3527880" cy="70579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4F5B"/>
              </a:buClr>
              <a:buSzPct val="100000"/>
              <a:buFont typeface="Montserrat"/>
              <a:buNone/>
              <a:defRPr sz="3000" b="1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4F5B"/>
              </a:buClr>
              <a:buSzPct val="100000"/>
              <a:buFont typeface="Montserrat"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Montserrat"/>
                <a:ea typeface="Tahoma" panose="020B0604030504040204" pitchFamily="34" charset="0"/>
                <a:cs typeface="Tahoma" panose="020B0604030504040204" pitchFamily="34" charset="0"/>
                <a:sym typeface="Montserrat"/>
              </a:rPr>
              <a:t>Unified Engine</a:t>
            </a:r>
            <a:endParaRPr kumimoji="0" lang="en-US" sz="3600" b="0" i="1" u="none" strike="noStrike" kern="0" cap="none" spc="0" normalizeH="0" baseline="0" noProof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LnTx/>
              <a:uFillTx/>
              <a:latin typeface="Montserrat"/>
              <a:ea typeface="Tahoma" panose="020B0604030504040204" pitchFamily="34" charset="0"/>
              <a:cs typeface="Tahoma" panose="020B0604030504040204" pitchFamily="34" charset="0"/>
              <a:sym typeface="Montserrat"/>
            </a:endParaRPr>
          </a:p>
        </p:txBody>
      </p:sp>
      <p:sp>
        <p:nvSpPr>
          <p:cNvPr id="6" name="Shape 92">
            <a:extLst>
              <a:ext uri="{FF2B5EF4-FFF2-40B4-BE49-F238E27FC236}">
                <a16:creationId xmlns:a16="http://schemas.microsoft.com/office/drawing/2014/main" id="{65CFE3B0-41EB-4E98-817A-895FCF4086B0}"/>
              </a:ext>
            </a:extLst>
          </p:cNvPr>
          <p:cNvSpPr txBox="1">
            <a:spLocks/>
          </p:cNvSpPr>
          <p:nvPr/>
        </p:nvSpPr>
        <p:spPr>
          <a:xfrm>
            <a:off x="1467837" y="2475730"/>
            <a:ext cx="4363904" cy="45344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4F5B"/>
              </a:buClr>
              <a:buSzPct val="100000"/>
              <a:buFont typeface="Montserrat"/>
              <a:buNone/>
              <a:defRPr sz="3000" b="1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4F5B"/>
              </a:buClr>
              <a:buSzPct val="100000"/>
              <a:buFont typeface="Montserrat"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Montserrat"/>
                <a:ea typeface="Tahoma" panose="020B0604030504040204" pitchFamily="34" charset="0"/>
                <a:cs typeface="Tahoma" panose="020B0604030504040204" pitchFamily="34" charset="0"/>
                <a:sym typeface="Montserrat"/>
              </a:rPr>
              <a:t>Support end-to-end applications</a:t>
            </a:r>
            <a:endParaRPr kumimoji="0" lang="en-US" sz="2000" b="0" i="1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Montserrat"/>
              <a:ea typeface="Tahoma" panose="020B0604030504040204" pitchFamily="34" charset="0"/>
              <a:cs typeface="Tahoma" panose="020B0604030504040204" pitchFamily="34" charset="0"/>
              <a:sym typeface="Montserrat"/>
            </a:endParaRPr>
          </a:p>
        </p:txBody>
      </p:sp>
      <p:sp>
        <p:nvSpPr>
          <p:cNvPr id="7" name="Shape 92">
            <a:extLst>
              <a:ext uri="{FF2B5EF4-FFF2-40B4-BE49-F238E27FC236}">
                <a16:creationId xmlns:a16="http://schemas.microsoft.com/office/drawing/2014/main" id="{2F3B610F-B8D1-40AE-A5DB-A04686366956}"/>
              </a:ext>
            </a:extLst>
          </p:cNvPr>
          <p:cNvSpPr txBox="1">
            <a:spLocks/>
          </p:cNvSpPr>
          <p:nvPr/>
        </p:nvSpPr>
        <p:spPr>
          <a:xfrm>
            <a:off x="620527" y="2149111"/>
            <a:ext cx="398060" cy="78159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4F5B"/>
              </a:buClr>
              <a:buSzPct val="100000"/>
              <a:buFont typeface="Montserrat"/>
              <a:buNone/>
              <a:defRPr sz="3000" b="1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4F5B"/>
              </a:buClr>
              <a:buSzPct val="100000"/>
              <a:buFont typeface="Montserrat"/>
              <a:buNone/>
              <a:tabLst/>
              <a:defRPr/>
            </a:pPr>
            <a:r>
              <a:rPr kumimoji="0" lang="en-US" sz="5400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Montserrat"/>
                <a:ea typeface="Tahoma" panose="020B0604030504040204" pitchFamily="34" charset="0"/>
                <a:cs typeface="Tahoma" panose="020B0604030504040204" pitchFamily="34" charset="0"/>
                <a:sym typeface="Montserrat"/>
              </a:rPr>
              <a:t>1</a:t>
            </a:r>
            <a:endParaRPr kumimoji="0" lang="en-US" sz="5400" i="1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Montserrat"/>
              <a:ea typeface="Tahoma" panose="020B0604030504040204" pitchFamily="34" charset="0"/>
              <a:cs typeface="Tahoma" panose="020B0604030504040204" pitchFamily="34" charset="0"/>
              <a:sym typeface="Montserrat"/>
            </a:endParaRPr>
          </a:p>
        </p:txBody>
      </p:sp>
      <p:sp>
        <p:nvSpPr>
          <p:cNvPr id="14" name="Shape 92">
            <a:extLst>
              <a:ext uri="{FF2B5EF4-FFF2-40B4-BE49-F238E27FC236}">
                <a16:creationId xmlns:a16="http://schemas.microsoft.com/office/drawing/2014/main" id="{D32E5943-4B40-4EDB-8865-DB431D4D686D}"/>
              </a:ext>
            </a:extLst>
          </p:cNvPr>
          <p:cNvSpPr txBox="1">
            <a:spLocks/>
          </p:cNvSpPr>
          <p:nvPr/>
        </p:nvSpPr>
        <p:spPr>
          <a:xfrm>
            <a:off x="1467837" y="3176306"/>
            <a:ext cx="3646799" cy="70579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4F5B"/>
              </a:buClr>
              <a:buSzPct val="100000"/>
              <a:buFont typeface="Montserrat"/>
              <a:buNone/>
              <a:defRPr sz="3000" b="1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4F5B"/>
              </a:buClr>
              <a:buSzPct val="100000"/>
              <a:buFont typeface="Montserrat"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Montserrat"/>
                <a:ea typeface="Tahoma" panose="020B0604030504040204" pitchFamily="34" charset="0"/>
                <a:cs typeface="Tahoma" panose="020B0604030504040204" pitchFamily="34" charset="0"/>
                <a:sym typeface="Montserrat"/>
              </a:rPr>
              <a:t>High-level APIs</a:t>
            </a:r>
            <a:endParaRPr kumimoji="0" lang="en-US" sz="3600" b="0" i="1" u="none" strike="noStrike" kern="0" cap="none" spc="0" normalizeH="0" baseline="0" noProof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LnTx/>
              <a:uFillTx/>
              <a:latin typeface="Montserrat"/>
              <a:ea typeface="Tahoma" panose="020B0604030504040204" pitchFamily="34" charset="0"/>
              <a:cs typeface="Tahoma" panose="020B0604030504040204" pitchFamily="34" charset="0"/>
              <a:sym typeface="Montserrat"/>
            </a:endParaRPr>
          </a:p>
        </p:txBody>
      </p:sp>
      <p:sp>
        <p:nvSpPr>
          <p:cNvPr id="15" name="Shape 92">
            <a:extLst>
              <a:ext uri="{FF2B5EF4-FFF2-40B4-BE49-F238E27FC236}">
                <a16:creationId xmlns:a16="http://schemas.microsoft.com/office/drawing/2014/main" id="{04D57F13-1BC0-4A8C-BF09-490320AE760A}"/>
              </a:ext>
            </a:extLst>
          </p:cNvPr>
          <p:cNvSpPr txBox="1">
            <a:spLocks/>
          </p:cNvSpPr>
          <p:nvPr/>
        </p:nvSpPr>
        <p:spPr>
          <a:xfrm>
            <a:off x="1467838" y="3732665"/>
            <a:ext cx="4363904" cy="45344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4F5B"/>
              </a:buClr>
              <a:buSzPct val="100000"/>
              <a:buFont typeface="Montserrat"/>
              <a:buNone/>
              <a:defRPr sz="3000" b="1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4F5B"/>
              </a:buClr>
              <a:buSzPct val="100000"/>
              <a:buFont typeface="Montserrat"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Montserrat"/>
                <a:ea typeface="Tahoma" panose="020B0604030504040204" pitchFamily="34" charset="0"/>
                <a:cs typeface="Tahoma" panose="020B0604030504040204" pitchFamily="34" charset="0"/>
                <a:sym typeface="Montserrat"/>
              </a:rPr>
              <a:t>Easy to use, rich optimizations</a:t>
            </a:r>
            <a:endParaRPr kumimoji="0" lang="en-US" sz="2000" b="0" i="1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Montserrat"/>
              <a:ea typeface="Tahoma" panose="020B0604030504040204" pitchFamily="34" charset="0"/>
              <a:cs typeface="Tahoma" panose="020B0604030504040204" pitchFamily="34" charset="0"/>
              <a:sym typeface="Montserrat"/>
            </a:endParaRPr>
          </a:p>
        </p:txBody>
      </p:sp>
      <p:sp>
        <p:nvSpPr>
          <p:cNvPr id="16" name="Shape 92">
            <a:extLst>
              <a:ext uri="{FF2B5EF4-FFF2-40B4-BE49-F238E27FC236}">
                <a16:creationId xmlns:a16="http://schemas.microsoft.com/office/drawing/2014/main" id="{48E473D5-E441-4743-8DA4-D9115B7D987C}"/>
              </a:ext>
            </a:extLst>
          </p:cNvPr>
          <p:cNvSpPr txBox="1">
            <a:spLocks/>
          </p:cNvSpPr>
          <p:nvPr/>
        </p:nvSpPr>
        <p:spPr>
          <a:xfrm>
            <a:off x="635826" y="3385679"/>
            <a:ext cx="398060" cy="78159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4F5B"/>
              </a:buClr>
              <a:buSzPct val="100000"/>
              <a:buFont typeface="Montserrat"/>
              <a:buNone/>
              <a:defRPr sz="3000" b="1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4F5B"/>
              </a:buClr>
              <a:buSzPct val="100000"/>
              <a:buFont typeface="Montserrat"/>
              <a:buNone/>
              <a:tabLst/>
              <a:defRPr/>
            </a:pPr>
            <a:r>
              <a:rPr kumimoji="0" lang="en-US" sz="5400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Montserrat"/>
                <a:ea typeface="Tahoma" panose="020B0604030504040204" pitchFamily="34" charset="0"/>
                <a:cs typeface="Tahoma" panose="020B0604030504040204" pitchFamily="34" charset="0"/>
                <a:sym typeface="Montserrat"/>
              </a:rPr>
              <a:t>2</a:t>
            </a:r>
            <a:endParaRPr kumimoji="0" lang="en-US" sz="5400" i="1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Montserrat"/>
              <a:ea typeface="Tahoma" panose="020B0604030504040204" pitchFamily="34" charset="0"/>
              <a:cs typeface="Tahoma" panose="020B0604030504040204" pitchFamily="34" charset="0"/>
              <a:sym typeface="Montserrat"/>
            </a:endParaRPr>
          </a:p>
        </p:txBody>
      </p:sp>
      <p:sp>
        <p:nvSpPr>
          <p:cNvPr id="17" name="Shape 92">
            <a:extLst>
              <a:ext uri="{FF2B5EF4-FFF2-40B4-BE49-F238E27FC236}">
                <a16:creationId xmlns:a16="http://schemas.microsoft.com/office/drawing/2014/main" id="{22B36ADC-D0AE-4F06-9AF1-AEA78412A601}"/>
              </a:ext>
            </a:extLst>
          </p:cNvPr>
          <p:cNvSpPr txBox="1">
            <a:spLocks/>
          </p:cNvSpPr>
          <p:nvPr/>
        </p:nvSpPr>
        <p:spPr>
          <a:xfrm>
            <a:off x="1467837" y="4514261"/>
            <a:ext cx="4111749" cy="70579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4F5B"/>
              </a:buClr>
              <a:buSzPct val="100000"/>
              <a:buFont typeface="Montserrat"/>
              <a:buNone/>
              <a:defRPr sz="3000" b="1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4F5B"/>
              </a:buClr>
              <a:buSzPct val="100000"/>
              <a:buFont typeface="Montserrat"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Montserrat"/>
                <a:ea typeface="Tahoma" panose="020B0604030504040204" pitchFamily="34" charset="0"/>
                <a:cs typeface="Tahoma" panose="020B0604030504040204" pitchFamily="34" charset="0"/>
                <a:sym typeface="Montserrat"/>
              </a:rPr>
              <a:t>Integrate broadly</a:t>
            </a:r>
            <a:endParaRPr kumimoji="0" lang="en-US" sz="3600" b="0" i="1" u="none" strike="noStrike" kern="0" cap="none" spc="0" normalizeH="0" baseline="0" noProof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LnTx/>
              <a:uFillTx/>
              <a:latin typeface="Montserrat"/>
              <a:ea typeface="Tahoma" panose="020B0604030504040204" pitchFamily="34" charset="0"/>
              <a:cs typeface="Tahoma" panose="020B0604030504040204" pitchFamily="34" charset="0"/>
              <a:sym typeface="Montserrat"/>
            </a:endParaRPr>
          </a:p>
        </p:txBody>
      </p:sp>
      <p:sp>
        <p:nvSpPr>
          <p:cNvPr id="18" name="Shape 92">
            <a:extLst>
              <a:ext uri="{FF2B5EF4-FFF2-40B4-BE49-F238E27FC236}">
                <a16:creationId xmlns:a16="http://schemas.microsoft.com/office/drawing/2014/main" id="{4D96EFA9-C004-457B-9F5A-B55F52A0573A}"/>
              </a:ext>
            </a:extLst>
          </p:cNvPr>
          <p:cNvSpPr txBox="1">
            <a:spLocks/>
          </p:cNvSpPr>
          <p:nvPr/>
        </p:nvSpPr>
        <p:spPr>
          <a:xfrm>
            <a:off x="1467838" y="5070620"/>
            <a:ext cx="4363904" cy="45344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4F5B"/>
              </a:buClr>
              <a:buSzPct val="100000"/>
              <a:buFont typeface="Montserrat"/>
              <a:buNone/>
              <a:defRPr sz="3000" b="1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4F5B"/>
              </a:buClr>
              <a:buSzPct val="100000"/>
              <a:buFont typeface="Montserrat"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Montserrat"/>
                <a:ea typeface="Tahoma" panose="020B0604030504040204" pitchFamily="34" charset="0"/>
                <a:cs typeface="Tahoma" panose="020B0604030504040204" pitchFamily="34" charset="0"/>
                <a:sym typeface="Montserrat"/>
              </a:rPr>
              <a:t>Storage systems, libraries, etc.</a:t>
            </a:r>
            <a:endParaRPr kumimoji="0" lang="en-US" sz="2000" b="0" i="1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Montserrat"/>
              <a:ea typeface="Tahoma" panose="020B0604030504040204" pitchFamily="34" charset="0"/>
              <a:cs typeface="Tahoma" panose="020B0604030504040204" pitchFamily="34" charset="0"/>
              <a:sym typeface="Montserrat"/>
            </a:endParaRPr>
          </a:p>
        </p:txBody>
      </p:sp>
      <p:sp>
        <p:nvSpPr>
          <p:cNvPr id="19" name="Shape 92">
            <a:extLst>
              <a:ext uri="{FF2B5EF4-FFF2-40B4-BE49-F238E27FC236}">
                <a16:creationId xmlns:a16="http://schemas.microsoft.com/office/drawing/2014/main" id="{BD70449D-A3F5-41B6-B5BE-38FF348ED430}"/>
              </a:ext>
            </a:extLst>
          </p:cNvPr>
          <p:cNvSpPr txBox="1">
            <a:spLocks/>
          </p:cNvSpPr>
          <p:nvPr/>
        </p:nvSpPr>
        <p:spPr>
          <a:xfrm>
            <a:off x="635826" y="4646144"/>
            <a:ext cx="398060" cy="78159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4F5B"/>
              </a:buClr>
              <a:buSzPct val="100000"/>
              <a:buFont typeface="Montserrat"/>
              <a:buNone/>
              <a:defRPr sz="3000" b="1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4F5B"/>
              </a:buClr>
              <a:buSzPct val="100000"/>
              <a:buFont typeface="Montserrat"/>
              <a:buNone/>
              <a:tabLst/>
              <a:defRPr/>
            </a:pPr>
            <a:r>
              <a:rPr kumimoji="0" lang="en-US" sz="5400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Montserrat"/>
                <a:ea typeface="Tahoma" panose="020B0604030504040204" pitchFamily="34" charset="0"/>
                <a:cs typeface="Tahoma" panose="020B0604030504040204" pitchFamily="34" charset="0"/>
                <a:sym typeface="Montserrat"/>
              </a:rPr>
              <a:t>3</a:t>
            </a:r>
            <a:endParaRPr kumimoji="0" lang="en-US" sz="5400" i="1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Montserrat"/>
              <a:ea typeface="Tahoma" panose="020B0604030504040204" pitchFamily="34" charset="0"/>
              <a:cs typeface="Tahoma" panose="020B0604030504040204" pitchFamily="34" charset="0"/>
              <a:sym typeface="Montserrat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9747A7D-96BD-42DE-9D72-ECF01F4361DA}"/>
              </a:ext>
            </a:extLst>
          </p:cNvPr>
          <p:cNvSpPr/>
          <p:nvPr/>
        </p:nvSpPr>
        <p:spPr>
          <a:xfrm>
            <a:off x="325862" y="1920907"/>
            <a:ext cx="1007390" cy="10098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EE98CF5-C10C-407B-A241-6B3E989686CF}"/>
              </a:ext>
            </a:extLst>
          </p:cNvPr>
          <p:cNvSpPr/>
          <p:nvPr/>
        </p:nvSpPr>
        <p:spPr>
          <a:xfrm>
            <a:off x="325663" y="3157475"/>
            <a:ext cx="1007390" cy="10098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DECACD0-CD7B-4051-B532-1DC91A8D277B}"/>
              </a:ext>
            </a:extLst>
          </p:cNvPr>
          <p:cNvSpPr/>
          <p:nvPr/>
        </p:nvSpPr>
        <p:spPr>
          <a:xfrm>
            <a:off x="325663" y="4395479"/>
            <a:ext cx="1007390" cy="10098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D3F6B25F-C808-4E49-80C9-FDCB6C0DC8DA}"/>
              </a:ext>
            </a:extLst>
          </p:cNvPr>
          <p:cNvGrpSpPr/>
          <p:nvPr/>
        </p:nvGrpSpPr>
        <p:grpSpPr>
          <a:xfrm>
            <a:off x="6310935" y="1607871"/>
            <a:ext cx="5482191" cy="4128863"/>
            <a:chOff x="6310935" y="1607871"/>
            <a:chExt cx="5482191" cy="4128863"/>
          </a:xfrm>
        </p:grpSpPr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03D43985-4B59-4E0E-B123-0EB078016F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23269" y="4086715"/>
              <a:ext cx="1014813" cy="983905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329FC529-6AFA-4318-BCD3-83BFC4DE22F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46600" y="4955098"/>
              <a:ext cx="1469869" cy="781636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CA6911A-BFBA-4ADD-B284-C4083190F96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150070" y="2934940"/>
              <a:ext cx="1673199" cy="889999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7C66D97-EDD2-4371-870B-3EC3434B3DCF}"/>
                </a:ext>
              </a:extLst>
            </p:cNvPr>
            <p:cNvSpPr txBox="1"/>
            <p:nvPr/>
          </p:nvSpPr>
          <p:spPr>
            <a:xfrm>
              <a:off x="6501359" y="2072212"/>
              <a:ext cx="164871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Streaming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A8EF350-B596-4E9E-A92E-97BFE13FBB02}"/>
                </a:ext>
              </a:extLst>
            </p:cNvPr>
            <p:cNvSpPr txBox="1"/>
            <p:nvPr/>
          </p:nvSpPr>
          <p:spPr>
            <a:xfrm>
              <a:off x="7774258" y="1627824"/>
              <a:ext cx="15152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SQL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D0AA330-3D59-4548-9E3E-974CFAF627A3}"/>
                </a:ext>
              </a:extLst>
            </p:cNvPr>
            <p:cNvSpPr txBox="1"/>
            <p:nvPr/>
          </p:nvSpPr>
          <p:spPr>
            <a:xfrm>
              <a:off x="8986669" y="1607871"/>
              <a:ext cx="15152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ML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A8733F0-2300-4EDC-9C0E-6C656E4D4EC3}"/>
                </a:ext>
              </a:extLst>
            </p:cNvPr>
            <p:cNvSpPr txBox="1"/>
            <p:nvPr/>
          </p:nvSpPr>
          <p:spPr>
            <a:xfrm>
              <a:off x="10252072" y="2089489"/>
              <a:ext cx="112867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Graph</a:t>
              </a:r>
              <a:endParaRPr lang="en-US" sz="2000" dirty="0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B19C94C-1F1B-432D-A532-00F8A514BAB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170888" y="4445135"/>
              <a:ext cx="1130375" cy="533396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F7DD2A9D-68F1-4EB1-B59F-F209291C6D0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310935" y="4780104"/>
              <a:ext cx="1134101" cy="412057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716F2BD6-8882-4E56-BA4C-C467752A616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522246" y="4435859"/>
              <a:ext cx="788405" cy="550274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89883C1C-E81A-43F9-8CE0-A550FDCC2B3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770124" y="4210676"/>
              <a:ext cx="698814" cy="698814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8BA286DA-757E-4595-84C0-389BA60F46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964964" y="4863882"/>
              <a:ext cx="1136369" cy="681822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FAC4CCC9-5174-4BC6-97D5-8C3CD2795B3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0184843" y="4710996"/>
              <a:ext cx="1007009" cy="521766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36E5FB2D-A688-49CC-8168-1CB89F52401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9268211" y="4277508"/>
              <a:ext cx="703304" cy="781958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5414CA1A-ED46-4D49-9617-B6605256595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9583569" y="5124765"/>
              <a:ext cx="1238925" cy="381589"/>
            </a:xfrm>
            <a:prstGeom prst="rect">
              <a:avLst/>
            </a:pr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8E5F495A-32A8-4DEC-8470-036C19C5ECF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9111409" y="5076084"/>
              <a:ext cx="446764" cy="539663"/>
            </a:xfrm>
            <a:prstGeom prst="rect">
              <a:avLst/>
            </a:prstGeom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D15AE9A1-8C9A-442C-8680-B55D14CBE993}"/>
                </a:ext>
              </a:extLst>
            </p:cNvPr>
            <p:cNvSpPr txBox="1"/>
            <p:nvPr/>
          </p:nvSpPr>
          <p:spPr>
            <a:xfrm>
              <a:off x="11224389" y="4399420"/>
              <a:ext cx="56873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b="1" dirty="0"/>
                <a:t>…</a:t>
              </a:r>
            </a:p>
          </p:txBody>
        </p: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03FE395-3EF2-4FD2-8401-B5495FF3C7F1}"/>
                </a:ext>
              </a:extLst>
            </p:cNvPr>
            <p:cNvCxnSpPr>
              <a:cxnSpLocks/>
              <a:stCxn id="8" idx="2"/>
            </p:cNvCxnSpPr>
            <p:nvPr/>
          </p:nvCxnSpPr>
          <p:spPr>
            <a:xfrm>
              <a:off x="7325715" y="2533877"/>
              <a:ext cx="645513" cy="444388"/>
            </a:xfrm>
            <a:prstGeom prst="line">
              <a:avLst/>
            </a:prstGeom>
            <a:ln w="222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13FF2811-7BD4-4E93-9E09-B5F3190F1CF5}"/>
                </a:ext>
              </a:extLst>
            </p:cNvPr>
            <p:cNvCxnSpPr>
              <a:cxnSpLocks/>
              <a:stCxn id="22" idx="2"/>
            </p:cNvCxnSpPr>
            <p:nvPr/>
          </p:nvCxnSpPr>
          <p:spPr>
            <a:xfrm>
              <a:off x="8531904" y="2089489"/>
              <a:ext cx="263680" cy="742434"/>
            </a:xfrm>
            <a:prstGeom prst="line">
              <a:avLst/>
            </a:prstGeom>
            <a:ln w="222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00B78D08-7E23-4A7A-A42A-28BE4A67690C}"/>
                </a:ext>
              </a:extLst>
            </p:cNvPr>
            <p:cNvCxnSpPr>
              <a:cxnSpLocks/>
              <a:stCxn id="23" idx="2"/>
            </p:cNvCxnSpPr>
            <p:nvPr/>
          </p:nvCxnSpPr>
          <p:spPr>
            <a:xfrm flipH="1">
              <a:off x="9512932" y="2069536"/>
              <a:ext cx="231383" cy="762387"/>
            </a:xfrm>
            <a:prstGeom prst="line">
              <a:avLst/>
            </a:prstGeom>
            <a:ln w="222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93E343E7-F576-4988-B34D-A95D90C5E0D8}"/>
                </a:ext>
              </a:extLst>
            </p:cNvPr>
            <p:cNvCxnSpPr>
              <a:cxnSpLocks/>
              <a:stCxn id="24" idx="2"/>
            </p:cNvCxnSpPr>
            <p:nvPr/>
          </p:nvCxnSpPr>
          <p:spPr>
            <a:xfrm flipH="1">
              <a:off x="9967697" y="2551154"/>
              <a:ext cx="848714" cy="522786"/>
            </a:xfrm>
            <a:prstGeom prst="line">
              <a:avLst/>
            </a:prstGeom>
            <a:ln w="222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B511439B-CBC9-4761-8DA7-54D1134FEEE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68641" y="3732665"/>
              <a:ext cx="458047" cy="393503"/>
            </a:xfrm>
            <a:prstGeom prst="line">
              <a:avLst/>
            </a:prstGeom>
            <a:ln w="222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E6E78283-2E95-4574-AB05-009E01C4935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52605" y="4126168"/>
              <a:ext cx="138339" cy="196751"/>
            </a:xfrm>
            <a:prstGeom prst="line">
              <a:avLst/>
            </a:prstGeom>
            <a:ln w="222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FB4F0721-5D81-4D07-B77E-9043421459E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88350" y="3824939"/>
              <a:ext cx="262322" cy="278425"/>
            </a:xfrm>
            <a:prstGeom prst="line">
              <a:avLst/>
            </a:prstGeom>
            <a:ln w="222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39B2EBA7-F92A-463B-84D6-BA40904FDF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12664" y="3959385"/>
              <a:ext cx="194181" cy="404815"/>
            </a:xfrm>
            <a:prstGeom prst="line">
              <a:avLst/>
            </a:prstGeom>
            <a:ln w="222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D5F3EB40-D9A1-43FC-AB98-5E3D75D0CCD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01644" y="3992566"/>
              <a:ext cx="47050" cy="330353"/>
            </a:xfrm>
            <a:prstGeom prst="line">
              <a:avLst/>
            </a:prstGeom>
            <a:ln w="222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1E370B2B-85DD-4E70-B50A-EFCA9E843B90}"/>
                </a:ext>
              </a:extLst>
            </p:cNvPr>
            <p:cNvCxnSpPr>
              <a:cxnSpLocks/>
              <a:endCxn id="10" idx="0"/>
            </p:cNvCxnSpPr>
            <p:nvPr/>
          </p:nvCxnSpPr>
          <p:spPr>
            <a:xfrm flipH="1">
              <a:off x="8736076" y="3992566"/>
              <a:ext cx="7486" cy="452569"/>
            </a:xfrm>
            <a:prstGeom prst="line">
              <a:avLst/>
            </a:prstGeom>
            <a:ln w="222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6BD50776-00C4-41B3-82E2-AF9765C54D73}"/>
                </a:ext>
              </a:extLst>
            </p:cNvPr>
            <p:cNvCxnSpPr>
              <a:cxnSpLocks/>
            </p:cNvCxnSpPr>
            <p:nvPr/>
          </p:nvCxnSpPr>
          <p:spPr>
            <a:xfrm>
              <a:off x="10131480" y="3700016"/>
              <a:ext cx="677622" cy="354050"/>
            </a:xfrm>
            <a:prstGeom prst="line">
              <a:avLst/>
            </a:prstGeom>
            <a:ln w="222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61B6075B-371F-44CD-B2BF-76A110D2F34F}"/>
                </a:ext>
              </a:extLst>
            </p:cNvPr>
            <p:cNvCxnSpPr>
              <a:cxnSpLocks/>
            </p:cNvCxnSpPr>
            <p:nvPr/>
          </p:nvCxnSpPr>
          <p:spPr>
            <a:xfrm>
              <a:off x="9819258" y="3713213"/>
              <a:ext cx="291393" cy="290703"/>
            </a:xfrm>
            <a:prstGeom prst="line">
              <a:avLst/>
            </a:prstGeom>
            <a:ln w="222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92ACB184-4000-4B7F-AF03-E1D73F2CF77B}"/>
                </a:ext>
              </a:extLst>
            </p:cNvPr>
            <p:cNvCxnSpPr>
              <a:cxnSpLocks/>
            </p:cNvCxnSpPr>
            <p:nvPr/>
          </p:nvCxnSpPr>
          <p:spPr>
            <a:xfrm>
              <a:off x="9558173" y="3858564"/>
              <a:ext cx="389378" cy="418944"/>
            </a:xfrm>
            <a:prstGeom prst="line">
              <a:avLst/>
            </a:prstGeom>
            <a:ln w="222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FAFC46BD-0106-42A6-8982-9E006B37941A}"/>
                </a:ext>
              </a:extLst>
            </p:cNvPr>
            <p:cNvCxnSpPr>
              <a:cxnSpLocks/>
            </p:cNvCxnSpPr>
            <p:nvPr/>
          </p:nvCxnSpPr>
          <p:spPr>
            <a:xfrm>
              <a:off x="9395073" y="3922492"/>
              <a:ext cx="94728" cy="212149"/>
            </a:xfrm>
            <a:prstGeom prst="line">
              <a:avLst/>
            </a:prstGeom>
            <a:ln w="222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122D40E7-D119-43F8-87D3-DA9FEF823D84}"/>
                </a:ext>
              </a:extLst>
            </p:cNvPr>
            <p:cNvCxnSpPr>
              <a:cxnSpLocks/>
            </p:cNvCxnSpPr>
            <p:nvPr/>
          </p:nvCxnSpPr>
          <p:spPr>
            <a:xfrm>
              <a:off x="9054883" y="3945149"/>
              <a:ext cx="117667" cy="569112"/>
            </a:xfrm>
            <a:prstGeom prst="line">
              <a:avLst/>
            </a:prstGeom>
            <a:ln w="222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83543118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92">
            <a:extLst>
              <a:ext uri="{FF2B5EF4-FFF2-40B4-BE49-F238E27FC236}">
                <a16:creationId xmlns:a16="http://schemas.microsoft.com/office/drawing/2014/main" id="{5C7A3D70-648E-4659-BCCA-A5F5F3B0F1B7}"/>
              </a:ext>
            </a:extLst>
          </p:cNvPr>
          <p:cNvSpPr txBox="1">
            <a:spLocks/>
          </p:cNvSpPr>
          <p:nvPr/>
        </p:nvSpPr>
        <p:spPr>
          <a:xfrm>
            <a:off x="325663" y="170590"/>
            <a:ext cx="10667919" cy="10094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4F5B"/>
              </a:buClr>
              <a:buSzPct val="100000"/>
              <a:buFont typeface="Montserrat"/>
              <a:buNone/>
              <a:defRPr sz="3000" b="1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4F5B"/>
              </a:buClr>
              <a:buSzPct val="100000"/>
              <a:buFont typeface="Montserrat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 dirty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Montserrat"/>
                <a:ea typeface="Tahoma" panose="020B0604030504040204" pitchFamily="34" charset="0"/>
                <a:cs typeface="Tahoma" panose="020B0604030504040204" pitchFamily="34" charset="0"/>
                <a:sym typeface="Montserrat"/>
              </a:rPr>
              <a:t>APACHE SPARK </a:t>
            </a:r>
            <a:r>
              <a:rPr lang="en-US" sz="4000" dirty="0">
                <a:solidFill>
                  <a:srgbClr val="666666">
                    <a:lumMod val="50000"/>
                  </a:srgbClr>
                </a:solidFill>
                <a:ea typeface="Tahoma" panose="020B0604030504040204" pitchFamily="34" charset="0"/>
                <a:cs typeface="Tahoma" panose="020B0604030504040204" pitchFamily="34" charset="0"/>
              </a:rPr>
              <a:t>vs MapReduce</a:t>
            </a:r>
            <a:endParaRPr kumimoji="0" lang="en" sz="4000" b="1" i="0" u="none" strike="noStrike" kern="0" cap="none" spc="0" normalizeH="0" baseline="0" noProof="0" dirty="0">
              <a:ln>
                <a:noFill/>
              </a:ln>
              <a:solidFill>
                <a:srgbClr val="666666">
                  <a:lumMod val="50000"/>
                </a:srgbClr>
              </a:solidFill>
              <a:effectLst/>
              <a:uLnTx/>
              <a:uFillTx/>
              <a:latin typeface="Montserrat"/>
              <a:ea typeface="Tahoma" panose="020B0604030504040204" pitchFamily="34" charset="0"/>
              <a:cs typeface="Tahoma" panose="020B0604030504040204" pitchFamily="34" charset="0"/>
              <a:sym typeface="Montserrat"/>
            </a:endParaRPr>
          </a:p>
        </p:txBody>
      </p: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E4748B20-B667-4B0B-890A-DFA952066479}"/>
              </a:ext>
            </a:extLst>
          </p:cNvPr>
          <p:cNvGrpSpPr/>
          <p:nvPr/>
        </p:nvGrpSpPr>
        <p:grpSpPr>
          <a:xfrm>
            <a:off x="2643108" y="1837304"/>
            <a:ext cx="6481229" cy="1009800"/>
            <a:chOff x="2315300" y="1995048"/>
            <a:chExt cx="6481229" cy="1009800"/>
          </a:xfrm>
        </p:grpSpPr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83947A7A-6DC9-483E-A724-87E8130A4787}"/>
                </a:ext>
              </a:extLst>
            </p:cNvPr>
            <p:cNvSpPr/>
            <p:nvPr/>
          </p:nvSpPr>
          <p:spPr>
            <a:xfrm>
              <a:off x="2315300" y="1995048"/>
              <a:ext cx="1007390" cy="10098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A3FA2F12-CA29-48B2-81D0-0A0AA9E1BD19}"/>
                </a:ext>
              </a:extLst>
            </p:cNvPr>
            <p:cNvSpPr txBox="1"/>
            <p:nvPr/>
          </p:nvSpPr>
          <p:spPr>
            <a:xfrm>
              <a:off x="2372528" y="2238338"/>
              <a:ext cx="89293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+mn-lt"/>
                </a:rPr>
                <a:t>Input Stream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86A8EBFD-191B-443E-81A2-5298EB1BA2B1}"/>
                </a:ext>
              </a:extLst>
            </p:cNvPr>
            <p:cNvSpPr/>
            <p:nvPr/>
          </p:nvSpPr>
          <p:spPr>
            <a:xfrm>
              <a:off x="3678661" y="1995048"/>
              <a:ext cx="1007390" cy="10098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EAE5AB49-4860-42C5-9CA9-6DF31C353F23}"/>
                </a:ext>
              </a:extLst>
            </p:cNvPr>
            <p:cNvSpPr txBox="1"/>
            <p:nvPr/>
          </p:nvSpPr>
          <p:spPr>
            <a:xfrm>
              <a:off x="3628250" y="2361448"/>
              <a:ext cx="11082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+mn-lt"/>
                </a:rPr>
                <a:t>MapReduce</a:t>
              </a: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068651C2-AC70-43B4-A99D-69ED74FB7054}"/>
                </a:ext>
              </a:extLst>
            </p:cNvPr>
            <p:cNvSpPr/>
            <p:nvPr/>
          </p:nvSpPr>
          <p:spPr>
            <a:xfrm>
              <a:off x="5028733" y="1995048"/>
              <a:ext cx="1007390" cy="10098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6B905793-F345-4F59-A0FD-9430306F4C58}"/>
                </a:ext>
              </a:extLst>
            </p:cNvPr>
            <p:cNvSpPr txBox="1"/>
            <p:nvPr/>
          </p:nvSpPr>
          <p:spPr>
            <a:xfrm>
              <a:off x="5025315" y="2238338"/>
              <a:ext cx="95054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+mn-lt"/>
                </a:rPr>
                <a:t>I/O Operation</a:t>
              </a: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F2FC36C1-03B5-47EA-9307-5AC199EDE6B2}"/>
                </a:ext>
              </a:extLst>
            </p:cNvPr>
            <p:cNvSpPr/>
            <p:nvPr/>
          </p:nvSpPr>
          <p:spPr>
            <a:xfrm>
              <a:off x="6378805" y="1995048"/>
              <a:ext cx="1007390" cy="10098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C6856DB7-CBA3-45A3-AB6B-ACD55616E193}"/>
                </a:ext>
              </a:extLst>
            </p:cNvPr>
            <p:cNvSpPr txBox="1"/>
            <p:nvPr/>
          </p:nvSpPr>
          <p:spPr>
            <a:xfrm>
              <a:off x="6327465" y="2361448"/>
              <a:ext cx="11100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+mn-lt"/>
                </a:rPr>
                <a:t>MapReduce</a:t>
              </a: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70F6DF9C-E82C-4D8F-93EF-F5B7812EFD8B}"/>
                </a:ext>
              </a:extLst>
            </p:cNvPr>
            <p:cNvSpPr/>
            <p:nvPr/>
          </p:nvSpPr>
          <p:spPr>
            <a:xfrm>
              <a:off x="7728877" y="1995048"/>
              <a:ext cx="1007390" cy="10098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7B5522EC-6C6A-4E8B-ACD3-A16CF325E8CE}"/>
                </a:ext>
              </a:extLst>
            </p:cNvPr>
            <p:cNvSpPr txBox="1"/>
            <p:nvPr/>
          </p:nvSpPr>
          <p:spPr>
            <a:xfrm>
              <a:off x="7668615" y="2238338"/>
              <a:ext cx="11279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+mn-lt"/>
                </a:rPr>
                <a:t>I/O Operation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1C49F57D-3B00-485D-B6AA-EDE9EB8D6E76}"/>
                </a:ext>
              </a:extLst>
            </p:cNvPr>
            <p:cNvCxnSpPr>
              <a:cxnSpLocks/>
              <a:stCxn id="51" idx="6"/>
              <a:endCxn id="53" idx="2"/>
            </p:cNvCxnSpPr>
            <p:nvPr/>
          </p:nvCxnSpPr>
          <p:spPr>
            <a:xfrm>
              <a:off x="3322690" y="2499948"/>
              <a:ext cx="35597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22846333-33B1-4DE9-BC0B-616A58EFF997}"/>
                </a:ext>
              </a:extLst>
            </p:cNvPr>
            <p:cNvCxnSpPr>
              <a:cxnSpLocks/>
              <a:stCxn id="53" idx="6"/>
              <a:endCxn id="56" idx="2"/>
            </p:cNvCxnSpPr>
            <p:nvPr/>
          </p:nvCxnSpPr>
          <p:spPr>
            <a:xfrm>
              <a:off x="4686051" y="2499948"/>
              <a:ext cx="34268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69331110-86E2-4792-940F-5DD2B2B8B8B0}"/>
                </a:ext>
              </a:extLst>
            </p:cNvPr>
            <p:cNvCxnSpPr>
              <a:cxnSpLocks/>
              <a:stCxn id="56" idx="6"/>
              <a:endCxn id="59" idx="2"/>
            </p:cNvCxnSpPr>
            <p:nvPr/>
          </p:nvCxnSpPr>
          <p:spPr>
            <a:xfrm>
              <a:off x="6036123" y="2499948"/>
              <a:ext cx="34268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105B6E9B-027F-463C-8B9A-BA65AA32AFD6}"/>
                </a:ext>
              </a:extLst>
            </p:cNvPr>
            <p:cNvCxnSpPr>
              <a:cxnSpLocks/>
              <a:stCxn id="59" idx="6"/>
              <a:endCxn id="61" idx="2"/>
            </p:cNvCxnSpPr>
            <p:nvPr/>
          </p:nvCxnSpPr>
          <p:spPr>
            <a:xfrm>
              <a:off x="7386195" y="2499948"/>
              <a:ext cx="34268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F47D8E4A-F7AE-400F-89C1-628551E3B9AC}"/>
              </a:ext>
            </a:extLst>
          </p:cNvPr>
          <p:cNvCxnSpPr/>
          <p:nvPr/>
        </p:nvCxnSpPr>
        <p:spPr>
          <a:xfrm>
            <a:off x="0" y="3429000"/>
            <a:ext cx="12192000" cy="0"/>
          </a:xfrm>
          <a:prstGeom prst="line">
            <a:avLst/>
          </a:prstGeom>
          <a:ln w="57150"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4" name="Rectangle 123">
            <a:extLst>
              <a:ext uri="{FF2B5EF4-FFF2-40B4-BE49-F238E27FC236}">
                <a16:creationId xmlns:a16="http://schemas.microsoft.com/office/drawing/2014/main" id="{3F717CDE-5E5F-48FB-8267-A1305BDA6DC3}"/>
              </a:ext>
            </a:extLst>
          </p:cNvPr>
          <p:cNvSpPr/>
          <p:nvPr/>
        </p:nvSpPr>
        <p:spPr>
          <a:xfrm>
            <a:off x="491962" y="1537966"/>
            <a:ext cx="175365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666666">
                    <a:lumMod val="50000"/>
                  </a:srgbClr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MapReduce</a:t>
            </a:r>
            <a:endParaRPr lang="en-US" sz="2000" b="1" dirty="0">
              <a:latin typeface="+mj-lt"/>
            </a:endParaRPr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5DE074D3-A9C6-42EF-A8CA-D933A9F5E59A}"/>
              </a:ext>
            </a:extLst>
          </p:cNvPr>
          <p:cNvSpPr/>
          <p:nvPr/>
        </p:nvSpPr>
        <p:spPr>
          <a:xfrm>
            <a:off x="491961" y="3890542"/>
            <a:ext cx="202263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666666">
                    <a:lumMod val="50000"/>
                  </a:srgbClr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Apache Spark</a:t>
            </a:r>
            <a:endParaRPr lang="en-US" sz="2000" b="1" dirty="0">
              <a:latin typeface="+mj-lt"/>
            </a:endParaRPr>
          </a:p>
        </p:txBody>
      </p: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D548C250-F64C-489F-AE2E-364265DD4F42}"/>
              </a:ext>
            </a:extLst>
          </p:cNvPr>
          <p:cNvGrpSpPr/>
          <p:nvPr/>
        </p:nvGrpSpPr>
        <p:grpSpPr>
          <a:xfrm>
            <a:off x="2245616" y="3819394"/>
            <a:ext cx="6758197" cy="2665817"/>
            <a:chOff x="2245616" y="3819394"/>
            <a:chExt cx="6758197" cy="2665817"/>
          </a:xfrm>
        </p:grpSpPr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4CEEB765-C049-458A-A00C-022BEB29739D}"/>
                </a:ext>
              </a:extLst>
            </p:cNvPr>
            <p:cNvSpPr/>
            <p:nvPr/>
          </p:nvSpPr>
          <p:spPr>
            <a:xfrm>
              <a:off x="2245616" y="4647403"/>
              <a:ext cx="1007390" cy="10098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EB799DA3-A1C1-490F-ADBB-E338C54D2216}"/>
                </a:ext>
              </a:extLst>
            </p:cNvPr>
            <p:cNvSpPr txBox="1"/>
            <p:nvPr/>
          </p:nvSpPr>
          <p:spPr>
            <a:xfrm>
              <a:off x="2302844" y="4890693"/>
              <a:ext cx="89293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+mn-lt"/>
                </a:rPr>
                <a:t>Input Stream</a:t>
              </a:r>
            </a:p>
          </p:txBody>
        </p:sp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id="{D7DBFF39-5A54-4DD2-8BAF-6CA73A2EEDBF}"/>
                </a:ext>
              </a:extLst>
            </p:cNvPr>
            <p:cNvCxnSpPr>
              <a:cxnSpLocks/>
              <a:stCxn id="90" idx="6"/>
              <a:endCxn id="85" idx="1"/>
            </p:cNvCxnSpPr>
            <p:nvPr/>
          </p:nvCxnSpPr>
          <p:spPr>
            <a:xfrm>
              <a:off x="3253006" y="5152303"/>
              <a:ext cx="55164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83E34363-CFC2-4924-9216-068E513E16E3}"/>
                </a:ext>
              </a:extLst>
            </p:cNvPr>
            <p:cNvSpPr/>
            <p:nvPr/>
          </p:nvSpPr>
          <p:spPr>
            <a:xfrm>
              <a:off x="3804646" y="3819394"/>
              <a:ext cx="3650305" cy="266581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44339163-1D5F-49CC-8316-C863DD1AE73F}"/>
                </a:ext>
              </a:extLst>
            </p:cNvPr>
            <p:cNvSpPr/>
            <p:nvPr/>
          </p:nvSpPr>
          <p:spPr>
            <a:xfrm>
              <a:off x="5800079" y="4324294"/>
              <a:ext cx="1010808" cy="86497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AA2F313A-6489-40BC-86FC-723796D50A35}"/>
                </a:ext>
              </a:extLst>
            </p:cNvPr>
            <p:cNvSpPr/>
            <p:nvPr/>
          </p:nvSpPr>
          <p:spPr>
            <a:xfrm>
              <a:off x="5952479" y="4476694"/>
              <a:ext cx="1010808" cy="86497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1D7C4EE1-19C8-456F-8E13-113A39121296}"/>
                </a:ext>
              </a:extLst>
            </p:cNvPr>
            <p:cNvSpPr/>
            <p:nvPr/>
          </p:nvSpPr>
          <p:spPr>
            <a:xfrm>
              <a:off x="6104879" y="4629094"/>
              <a:ext cx="1010808" cy="86497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8" name="Picture 87">
              <a:extLst>
                <a:ext uri="{FF2B5EF4-FFF2-40B4-BE49-F238E27FC236}">
                  <a16:creationId xmlns:a16="http://schemas.microsoft.com/office/drawing/2014/main" id="{20A2A135-7ABE-4485-B54B-548B9D1E5C2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68953" y="4476694"/>
              <a:ext cx="1370193" cy="913462"/>
            </a:xfrm>
            <a:prstGeom prst="rect">
              <a:avLst/>
            </a:prstGeom>
          </p:spPr>
        </p:pic>
        <p:cxnSp>
          <p:nvCxnSpPr>
            <p:cNvPr id="109" name="Connector: Curved 108">
              <a:extLst>
                <a:ext uri="{FF2B5EF4-FFF2-40B4-BE49-F238E27FC236}">
                  <a16:creationId xmlns:a16="http://schemas.microsoft.com/office/drawing/2014/main" id="{D1EE2A88-187F-405F-8FB6-D01FC66B0D2C}"/>
                </a:ext>
              </a:extLst>
            </p:cNvPr>
            <p:cNvCxnSpPr>
              <a:stCxn id="87" idx="0"/>
              <a:endCxn id="88" idx="0"/>
            </p:cNvCxnSpPr>
            <p:nvPr/>
          </p:nvCxnSpPr>
          <p:spPr>
            <a:xfrm rot="16200000" flipH="1" flipV="1">
              <a:off x="5453567" y="3624777"/>
              <a:ext cx="152400" cy="1551433"/>
            </a:xfrm>
            <a:prstGeom prst="curvedConnector3">
              <a:avLst>
                <a:gd name="adj1" fmla="val -150000"/>
              </a:avLst>
            </a:prstGeom>
            <a:ln w="349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nector: Curved 110">
              <a:extLst>
                <a:ext uri="{FF2B5EF4-FFF2-40B4-BE49-F238E27FC236}">
                  <a16:creationId xmlns:a16="http://schemas.microsoft.com/office/drawing/2014/main" id="{E857B57F-CABC-472F-B835-05D5AD4B8ED5}"/>
                </a:ext>
              </a:extLst>
            </p:cNvPr>
            <p:cNvCxnSpPr>
              <a:stCxn id="88" idx="2"/>
              <a:endCxn id="107" idx="2"/>
            </p:cNvCxnSpPr>
            <p:nvPr/>
          </p:nvCxnSpPr>
          <p:spPr>
            <a:xfrm rot="16200000" flipH="1">
              <a:off x="5630211" y="4513994"/>
              <a:ext cx="103911" cy="1856233"/>
            </a:xfrm>
            <a:prstGeom prst="curvedConnector3">
              <a:avLst>
                <a:gd name="adj1" fmla="val 319996"/>
              </a:avLst>
            </a:prstGeom>
            <a:ln w="349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2" name="Picture 111">
              <a:extLst>
                <a:ext uri="{FF2B5EF4-FFF2-40B4-BE49-F238E27FC236}">
                  <a16:creationId xmlns:a16="http://schemas.microsoft.com/office/drawing/2014/main" id="{07EBD24E-348C-4E83-82D1-CE2F512A5A6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74278" y="4778825"/>
              <a:ext cx="872010" cy="463835"/>
            </a:xfrm>
            <a:prstGeom prst="rect">
              <a:avLst/>
            </a:prstGeom>
          </p:spPr>
        </p:pic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B51F8F79-D818-47B2-941B-3F9791696FCA}"/>
                </a:ext>
              </a:extLst>
            </p:cNvPr>
            <p:cNvSpPr/>
            <p:nvPr/>
          </p:nvSpPr>
          <p:spPr>
            <a:xfrm>
              <a:off x="7996423" y="4684367"/>
              <a:ext cx="1007390" cy="10098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61F08294-DE0A-4C92-B0F8-315584D1CDA7}"/>
                </a:ext>
              </a:extLst>
            </p:cNvPr>
            <p:cNvSpPr txBox="1"/>
            <p:nvPr/>
          </p:nvSpPr>
          <p:spPr>
            <a:xfrm>
              <a:off x="7993005" y="4927657"/>
              <a:ext cx="95054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+mn-lt"/>
                </a:rPr>
                <a:t>I/O Operation</a:t>
              </a:r>
            </a:p>
          </p:txBody>
        </p: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A1184DD7-7907-4417-9A52-A92F94DB9155}"/>
                </a:ext>
              </a:extLst>
            </p:cNvPr>
            <p:cNvCxnSpPr>
              <a:cxnSpLocks/>
              <a:stCxn id="85" idx="3"/>
              <a:endCxn id="114" idx="1"/>
            </p:cNvCxnSpPr>
            <p:nvPr/>
          </p:nvCxnSpPr>
          <p:spPr>
            <a:xfrm>
              <a:off x="7454951" y="5152303"/>
              <a:ext cx="538054" cy="61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A6E36566-7D5D-4AFE-A219-D63E5FEBEA6B}"/>
                </a:ext>
              </a:extLst>
            </p:cNvPr>
            <p:cNvSpPr/>
            <p:nvPr/>
          </p:nvSpPr>
          <p:spPr>
            <a:xfrm>
              <a:off x="3979735" y="5918417"/>
              <a:ext cx="3404862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rgbClr val="666666">
                      <a:lumMod val="50000"/>
                    </a:srgbClr>
                  </a:solidFill>
                  <a:latin typeface="+mn-lt"/>
                  <a:ea typeface="Tahoma" panose="020B0604030504040204" pitchFamily="34" charset="0"/>
                  <a:cs typeface="Tahoma" panose="020B0604030504040204" pitchFamily="34" charset="0"/>
                </a:rPr>
                <a:t>Iterative Algorithms using input data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rgbClr val="666666">
                      <a:lumMod val="50000"/>
                    </a:srgbClr>
                  </a:solidFill>
                  <a:latin typeface="+mn-lt"/>
                  <a:ea typeface="Tahoma" panose="020B0604030504040204" pitchFamily="34" charset="0"/>
                  <a:cs typeface="Tahoma" panose="020B0604030504040204" pitchFamily="34" charset="0"/>
                </a:rPr>
                <a:t>10-100x faster than MapReduce</a:t>
              </a:r>
              <a:endParaRPr lang="en-US" sz="1200" dirty="0"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55722534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92">
            <a:extLst>
              <a:ext uri="{FF2B5EF4-FFF2-40B4-BE49-F238E27FC236}">
                <a16:creationId xmlns:a16="http://schemas.microsoft.com/office/drawing/2014/main" id="{5C7A3D70-648E-4659-BCCA-A5F5F3B0F1B7}"/>
              </a:ext>
            </a:extLst>
          </p:cNvPr>
          <p:cNvSpPr txBox="1">
            <a:spLocks/>
          </p:cNvSpPr>
          <p:nvPr/>
        </p:nvSpPr>
        <p:spPr>
          <a:xfrm>
            <a:off x="325663" y="170590"/>
            <a:ext cx="10667919" cy="10094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4F5B"/>
              </a:buClr>
              <a:buSzPct val="100000"/>
              <a:buFont typeface="Montserrat"/>
              <a:buNone/>
              <a:defRPr sz="3000" b="1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lvl="0"/>
            <a:r>
              <a:rPr lang="en-US" sz="4000" dirty="0">
                <a:solidFill>
                  <a:srgbClr val="666666">
                    <a:lumMod val="50000"/>
                  </a:srgbClr>
                </a:solidFill>
                <a:ea typeface="Tahoma" panose="020B0604030504040204" pitchFamily="34" charset="0"/>
                <a:cs typeface="Tahoma" panose="020B0604030504040204" pitchFamily="34" charset="0"/>
              </a:rPr>
              <a:t>Sample App: </a:t>
            </a:r>
            <a:r>
              <a:rPr lang="en-US" sz="4000" dirty="0">
                <a:solidFill>
                  <a:srgbClr val="FF66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Spam Detection</a:t>
            </a:r>
            <a:endParaRPr kumimoji="0" lang="en" sz="4000" b="1" i="0" u="none" strike="noStrike" kern="0" cap="none" spc="0" normalizeH="0" baseline="0" noProof="0" dirty="0">
              <a:ln>
                <a:noFill/>
              </a:ln>
              <a:solidFill>
                <a:srgbClr val="666666">
                  <a:lumMod val="50000"/>
                </a:srgbClr>
              </a:solidFill>
              <a:effectLst/>
              <a:uLnTx/>
              <a:uFillTx/>
              <a:latin typeface="Montserrat"/>
              <a:ea typeface="Tahoma" panose="020B0604030504040204" pitchFamily="34" charset="0"/>
              <a:cs typeface="Tahoma" panose="020B0604030504040204" pitchFamily="34" charset="0"/>
              <a:sym typeface="Montserrat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7A11C10-2440-49BB-9D28-298B27EC2C46}"/>
              </a:ext>
            </a:extLst>
          </p:cNvPr>
          <p:cNvGrpSpPr/>
          <p:nvPr/>
        </p:nvGrpSpPr>
        <p:grpSpPr>
          <a:xfrm>
            <a:off x="2553190" y="2523104"/>
            <a:ext cx="7550930" cy="2893328"/>
            <a:chOff x="2553190" y="2523104"/>
            <a:chExt cx="7550930" cy="2893328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7409798-C432-4200-A6D3-E4AAA91F4FDD}"/>
                </a:ext>
              </a:extLst>
            </p:cNvPr>
            <p:cNvGrpSpPr/>
            <p:nvPr/>
          </p:nvGrpSpPr>
          <p:grpSpPr>
            <a:xfrm>
              <a:off x="2553190" y="2523104"/>
              <a:ext cx="7550930" cy="2893328"/>
              <a:chOff x="2553190" y="2523104"/>
              <a:chExt cx="7550930" cy="2893328"/>
            </a:xfrm>
          </p:grpSpPr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83947A7A-6DC9-483E-A724-87E8130A4787}"/>
                  </a:ext>
                </a:extLst>
              </p:cNvPr>
              <p:cNvSpPr/>
              <p:nvPr/>
            </p:nvSpPr>
            <p:spPr>
              <a:xfrm>
                <a:off x="2574785" y="2523104"/>
                <a:ext cx="1007390" cy="10098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ontserrat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A3FA2F12-CA29-48B2-81D0-0A0AA9E1BD19}"/>
                  </a:ext>
                </a:extLst>
              </p:cNvPr>
              <p:cNvSpPr txBox="1"/>
              <p:nvPr/>
            </p:nvSpPr>
            <p:spPr>
              <a:xfrm>
                <a:off x="2632013" y="2766394"/>
                <a:ext cx="89293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Montserrat"/>
                    <a:cs typeface="Arial"/>
                    <a:sym typeface="Arial"/>
                  </a:rPr>
                  <a:t>Input Stream</a:t>
                </a:r>
              </a:p>
            </p:txBody>
          </p: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1C49F57D-3B00-485D-B6AA-EDE9EB8D6E76}"/>
                  </a:ext>
                </a:extLst>
              </p:cNvPr>
              <p:cNvCxnSpPr>
                <a:cxnSpLocks/>
                <a:stCxn id="51" idx="6"/>
                <a:endCxn id="3" idx="1"/>
              </p:cNvCxnSpPr>
              <p:nvPr/>
            </p:nvCxnSpPr>
            <p:spPr>
              <a:xfrm>
                <a:off x="3582175" y="3028004"/>
                <a:ext cx="51573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43A02D85-CEE8-4841-93E6-889CAF2F9EE3}"/>
                  </a:ext>
                </a:extLst>
              </p:cNvPr>
              <p:cNvSpPr/>
              <p:nvPr/>
            </p:nvSpPr>
            <p:spPr>
              <a:xfrm>
                <a:off x="4097909" y="2523104"/>
                <a:ext cx="1586611" cy="100980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Spark Streaming</a:t>
                </a:r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6C2337B2-CECC-4915-911A-679AEEFC1669}"/>
                  </a:ext>
                </a:extLst>
              </p:cNvPr>
              <p:cNvSpPr/>
              <p:nvPr/>
            </p:nvSpPr>
            <p:spPr>
              <a:xfrm>
                <a:off x="6475349" y="2523104"/>
                <a:ext cx="1586611" cy="100980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Machine Learning (Spark MLlib)</a:t>
                </a:r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DC383D51-0936-4161-B11D-3D74DD314A15}"/>
                  </a:ext>
                </a:extLst>
              </p:cNvPr>
              <p:cNvSpPr/>
              <p:nvPr/>
            </p:nvSpPr>
            <p:spPr>
              <a:xfrm>
                <a:off x="6475348" y="4351904"/>
                <a:ext cx="1586611" cy="100980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Query (Spark SQL)</a:t>
                </a:r>
              </a:p>
            </p:txBody>
          </p:sp>
          <p:sp>
            <p:nvSpPr>
              <p:cNvPr id="4" name="Cylinder 3">
                <a:extLst>
                  <a:ext uri="{FF2B5EF4-FFF2-40B4-BE49-F238E27FC236}">
                    <a16:creationId xmlns:a16="http://schemas.microsoft.com/office/drawing/2014/main" id="{695DA392-A3CB-4006-9CEF-72F931C1A8E1}"/>
                  </a:ext>
                </a:extLst>
              </p:cNvPr>
              <p:cNvSpPr/>
              <p:nvPr/>
            </p:nvSpPr>
            <p:spPr>
              <a:xfrm>
                <a:off x="8778240" y="4297176"/>
                <a:ext cx="1325880" cy="1119256"/>
              </a:xfrm>
              <a:prstGeom prst="can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NoSQL</a:t>
                </a:r>
              </a:p>
            </p:txBody>
          </p:sp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1D833266-17C2-411D-9788-6F2FBA1D563E}"/>
                  </a:ext>
                </a:extLst>
              </p:cNvPr>
              <p:cNvCxnSpPr>
                <a:cxnSpLocks/>
                <a:stCxn id="38" idx="3"/>
                <a:endCxn id="4" idx="2"/>
              </p:cNvCxnSpPr>
              <p:nvPr/>
            </p:nvCxnSpPr>
            <p:spPr>
              <a:xfrm>
                <a:off x="8061959" y="4856804"/>
                <a:ext cx="716281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Arrow Connector 45">
                <a:extLst>
                  <a:ext uri="{FF2B5EF4-FFF2-40B4-BE49-F238E27FC236}">
                    <a16:creationId xmlns:a16="http://schemas.microsoft.com/office/drawing/2014/main" id="{079E2C72-D825-494B-85F2-8CE30AFE2909}"/>
                  </a:ext>
                </a:extLst>
              </p:cNvPr>
              <p:cNvCxnSpPr>
                <a:cxnSpLocks/>
                <a:stCxn id="3" idx="3"/>
                <a:endCxn id="37" idx="1"/>
              </p:cNvCxnSpPr>
              <p:nvPr/>
            </p:nvCxnSpPr>
            <p:spPr>
              <a:xfrm>
                <a:off x="5684520" y="3028004"/>
                <a:ext cx="790829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Arrow Connector 48">
                <a:extLst>
                  <a:ext uri="{FF2B5EF4-FFF2-40B4-BE49-F238E27FC236}">
                    <a16:creationId xmlns:a16="http://schemas.microsoft.com/office/drawing/2014/main" id="{E7D0FD70-2167-4273-9E97-A24D2ABA2DC7}"/>
                  </a:ext>
                </a:extLst>
              </p:cNvPr>
              <p:cNvCxnSpPr>
                <a:cxnSpLocks/>
                <a:stCxn id="37" idx="2"/>
                <a:endCxn id="38" idx="0"/>
              </p:cNvCxnSpPr>
              <p:nvPr/>
            </p:nvCxnSpPr>
            <p:spPr>
              <a:xfrm flipH="1">
                <a:off x="7268654" y="3532904"/>
                <a:ext cx="1" cy="8190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C8298640-54E4-4A6F-A748-20CB07080A74}"/>
                  </a:ext>
                </a:extLst>
              </p:cNvPr>
              <p:cNvSpPr/>
              <p:nvPr/>
            </p:nvSpPr>
            <p:spPr>
              <a:xfrm>
                <a:off x="2553190" y="4351904"/>
                <a:ext cx="3089438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b="1" dirty="0">
                    <a:solidFill>
                      <a:srgbClr val="666666">
                        <a:lumMod val="50000"/>
                      </a:srgbClr>
                    </a:solidFill>
                    <a:latin typeface="+mj-lt"/>
                    <a:ea typeface="Tahoma" panose="020B0604030504040204" pitchFamily="34" charset="0"/>
                    <a:cs typeface="Tahoma" panose="020B0604030504040204" pitchFamily="34" charset="0"/>
                  </a:rPr>
                  <a:t>ALL IN ONE PROCESS!</a:t>
                </a:r>
                <a:endParaRPr lang="en-US" sz="2000" b="1" dirty="0">
                  <a:latin typeface="+mj-lt"/>
                </a:endParaRPr>
              </a:p>
            </p:txBody>
          </p:sp>
        </p:grpSp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477C5BFE-1FCC-4D26-A200-52E14F3B23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43507" y="2545550"/>
              <a:ext cx="472854" cy="315236"/>
            </a:xfrm>
            <a:prstGeom prst="rect">
              <a:avLst/>
            </a:prstGeom>
          </p:spPr>
        </p:pic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6B6C7C56-AF6A-4942-816D-E1E73BA559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28880" y="3784786"/>
              <a:ext cx="472854" cy="315236"/>
            </a:xfrm>
            <a:prstGeom prst="rect">
              <a:avLst/>
            </a:prstGeom>
          </p:spPr>
        </p:pic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CCD1C215-CB14-4720-BF63-789334B2AD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83672" y="5046468"/>
              <a:ext cx="472854" cy="31523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05789247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>
            <a:spLocks noGrp="1"/>
          </p:cNvSpPr>
          <p:nvPr>
            <p:ph type="ctrTitle" idx="4294967295"/>
          </p:nvPr>
        </p:nvSpPr>
        <p:spPr>
          <a:xfrm>
            <a:off x="672168" y="3897442"/>
            <a:ext cx="6298258" cy="1852892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-US" sz="5400" dirty="0">
                <a:solidFill>
                  <a:schemeClr val="bg2">
                    <a:lumMod val="75000"/>
                  </a:schemeClr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WHO USES </a:t>
            </a:r>
            <a:br>
              <a:rPr lang="en-US" sz="5400" dirty="0">
                <a:solidFill>
                  <a:schemeClr val="bg2">
                    <a:lumMod val="75000"/>
                  </a:schemeClr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5400" dirty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APACHE SPARK</a:t>
            </a:r>
            <a:br>
              <a:rPr lang="en-US" sz="5400" dirty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5400" dirty="0">
                <a:solidFill>
                  <a:schemeClr val="bg2">
                    <a:lumMod val="75000"/>
                  </a:schemeClr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AND FOR WHAT?</a:t>
            </a:r>
            <a:endParaRPr lang="en" sz="5400" dirty="0">
              <a:solidFill>
                <a:schemeClr val="bg2">
                  <a:lumMod val="75000"/>
                </a:schemeClr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1810806"/>
      </p:ext>
    </p:extLst>
  </p:cSld>
  <p:clrMapOvr>
    <a:masterClrMapping/>
  </p:clrMapOvr>
  <p:transition spd="slow">
    <p:cover dir="r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92">
            <a:extLst>
              <a:ext uri="{FF2B5EF4-FFF2-40B4-BE49-F238E27FC236}">
                <a16:creationId xmlns:a16="http://schemas.microsoft.com/office/drawing/2014/main" id="{5C7A3D70-648E-4659-BCCA-A5F5F3B0F1B7}"/>
              </a:ext>
            </a:extLst>
          </p:cNvPr>
          <p:cNvSpPr txBox="1">
            <a:spLocks/>
          </p:cNvSpPr>
          <p:nvPr/>
        </p:nvSpPr>
        <p:spPr>
          <a:xfrm>
            <a:off x="904783" y="516373"/>
            <a:ext cx="3682457" cy="125244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4F5B"/>
              </a:buClr>
              <a:buSzPct val="100000"/>
              <a:buFont typeface="Montserrat"/>
              <a:buNone/>
              <a:defRPr sz="3000" b="1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4F5B"/>
              </a:buClr>
              <a:buSzPct val="100000"/>
              <a:buFont typeface="Montserrat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 dirty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Montserrat"/>
                <a:ea typeface="Tahoma" panose="020B0604030504040204" pitchFamily="34" charset="0"/>
                <a:cs typeface="Tahoma" panose="020B0604030504040204" pitchFamily="34" charset="0"/>
                <a:sym typeface="Montserrat"/>
              </a:rPr>
              <a:t>DATA </a:t>
            </a:r>
            <a:r>
              <a:rPr kumimoji="0" lang="en-US" sz="4000" b="1" i="0" u="none" strike="noStrike" kern="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Montserrat"/>
                <a:ea typeface="Tahoma" panose="020B0604030504040204" pitchFamily="34" charset="0"/>
                <a:cs typeface="Tahoma" panose="020B0604030504040204" pitchFamily="34" charset="0"/>
                <a:sym typeface="Montserrat"/>
              </a:rPr>
              <a:t>SCIENCE</a:t>
            </a:r>
            <a:endParaRPr kumimoji="0" lang="en" sz="4000" b="1" i="0" u="none" strike="noStrike" kern="0" cap="none" spc="0" normalizeH="0" baseline="0" noProof="0" dirty="0">
              <a:ln>
                <a:noFill/>
              </a:ln>
              <a:solidFill>
                <a:schemeClr val="bg2">
                  <a:lumMod val="75000"/>
                </a:schemeClr>
              </a:solidFill>
              <a:effectLst/>
              <a:uLnTx/>
              <a:uFillTx/>
              <a:latin typeface="Montserrat"/>
              <a:ea typeface="Tahoma" panose="020B0604030504040204" pitchFamily="34" charset="0"/>
              <a:cs typeface="Tahoma" panose="020B0604030504040204" pitchFamily="34" charset="0"/>
              <a:sym typeface="Montserrat"/>
            </a:endParaRPr>
          </a:p>
        </p:txBody>
      </p:sp>
      <p:sp>
        <p:nvSpPr>
          <p:cNvPr id="49" name="Shape 92">
            <a:extLst>
              <a:ext uri="{FF2B5EF4-FFF2-40B4-BE49-F238E27FC236}">
                <a16:creationId xmlns:a16="http://schemas.microsoft.com/office/drawing/2014/main" id="{478F0C87-134A-4EC0-B5A4-CFEB486F3B88}"/>
              </a:ext>
            </a:extLst>
          </p:cNvPr>
          <p:cNvSpPr txBox="1">
            <a:spLocks/>
          </p:cNvSpPr>
          <p:nvPr/>
        </p:nvSpPr>
        <p:spPr>
          <a:xfrm>
            <a:off x="7254239" y="516372"/>
            <a:ext cx="4130041" cy="125244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4F5B"/>
              </a:buClr>
              <a:buSzPct val="100000"/>
              <a:buFont typeface="Montserrat"/>
              <a:buNone/>
              <a:defRPr sz="3000" b="1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4F5B"/>
              </a:buClr>
              <a:buSzPct val="100000"/>
              <a:buFont typeface="Montserrat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 dirty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Montserrat"/>
                <a:ea typeface="Tahoma" panose="020B0604030504040204" pitchFamily="34" charset="0"/>
                <a:cs typeface="Tahoma" panose="020B0604030504040204" pitchFamily="34" charset="0"/>
                <a:sym typeface="Montserrat"/>
              </a:rPr>
              <a:t>DATA </a:t>
            </a:r>
            <a:r>
              <a:rPr kumimoji="0" lang="en-US" sz="4000" b="1" i="0" u="none" strike="noStrike" kern="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Montserrat"/>
                <a:ea typeface="Tahoma" panose="020B0604030504040204" pitchFamily="34" charset="0"/>
                <a:cs typeface="Tahoma" panose="020B0604030504040204" pitchFamily="34" charset="0"/>
                <a:sym typeface="Montserrat"/>
              </a:rPr>
              <a:t>APPLICATIONS</a:t>
            </a:r>
            <a:endParaRPr kumimoji="0" lang="en" sz="4000" b="1" i="0" u="none" strike="noStrike" kern="0" cap="none" spc="0" normalizeH="0" baseline="0" noProof="0" dirty="0">
              <a:ln>
                <a:noFill/>
              </a:ln>
              <a:solidFill>
                <a:schemeClr val="bg2">
                  <a:lumMod val="75000"/>
                </a:schemeClr>
              </a:solidFill>
              <a:effectLst/>
              <a:uLnTx/>
              <a:uFillTx/>
              <a:latin typeface="Montserrat"/>
              <a:ea typeface="Tahoma" panose="020B0604030504040204" pitchFamily="34" charset="0"/>
              <a:cs typeface="Tahoma" panose="020B0604030504040204" pitchFamily="34" charset="0"/>
              <a:sym typeface="Montserrat"/>
            </a:endParaRP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77942526-290C-42AE-973E-1EA46DA8F889}"/>
              </a:ext>
            </a:extLst>
          </p:cNvPr>
          <p:cNvCxnSpPr>
            <a:cxnSpLocks/>
          </p:cNvCxnSpPr>
          <p:nvPr/>
        </p:nvCxnSpPr>
        <p:spPr>
          <a:xfrm>
            <a:off x="6004560" y="0"/>
            <a:ext cx="0" cy="6858000"/>
          </a:xfrm>
          <a:prstGeom prst="line">
            <a:avLst/>
          </a:prstGeom>
          <a:ln w="57150"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2" name="Shape 92">
            <a:extLst>
              <a:ext uri="{FF2B5EF4-FFF2-40B4-BE49-F238E27FC236}">
                <a16:creationId xmlns:a16="http://schemas.microsoft.com/office/drawing/2014/main" id="{2AD7A12B-AC70-476B-8B27-AE17C9A83F2F}"/>
              </a:ext>
            </a:extLst>
          </p:cNvPr>
          <p:cNvSpPr txBox="1">
            <a:spLocks/>
          </p:cNvSpPr>
          <p:nvPr/>
        </p:nvSpPr>
        <p:spPr>
          <a:xfrm>
            <a:off x="904783" y="2056506"/>
            <a:ext cx="3682457" cy="27449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4F5B"/>
              </a:buClr>
              <a:buSzPct val="100000"/>
              <a:buFont typeface="Montserrat"/>
              <a:buNone/>
              <a:defRPr sz="3000" b="1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571500" marR="0" lvl="0" indent="-5715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4F5B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Montserrat"/>
                <a:ea typeface="Tahoma" panose="020B0604030504040204" pitchFamily="34" charset="0"/>
                <a:cs typeface="Tahoma" panose="020B0604030504040204" pitchFamily="34" charset="0"/>
                <a:sym typeface="Montserrat"/>
              </a:rPr>
              <a:t>Data Scientist</a:t>
            </a:r>
          </a:p>
          <a:p>
            <a:pPr marL="571500" marR="0" lvl="0" indent="-5715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4F5B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lang="en-US" sz="2400" b="0" dirty="0">
                <a:solidFill>
                  <a:schemeClr val="tx1"/>
                </a:solidFill>
                <a:ea typeface="Tahoma" panose="020B0604030504040204" pitchFamily="34" charset="0"/>
                <a:cs typeface="Tahoma" panose="020B0604030504040204" pitchFamily="34" charset="0"/>
              </a:rPr>
              <a:t>Data Exploration</a:t>
            </a:r>
          </a:p>
          <a:p>
            <a:pPr marL="571500" marR="0" lvl="0" indent="-5715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4F5B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Montserrat"/>
                <a:ea typeface="Tahoma" panose="020B0604030504040204" pitchFamily="34" charset="0"/>
                <a:cs typeface="Tahoma" panose="020B0604030504040204" pitchFamily="34" charset="0"/>
                <a:sym typeface="Montserrat"/>
              </a:rPr>
              <a:t>Statistics</a:t>
            </a:r>
          </a:p>
          <a:p>
            <a:pPr marL="571500" marR="0" lvl="0" indent="-5715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4F5B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lang="en-US" sz="2400" b="0" dirty="0">
                <a:solidFill>
                  <a:schemeClr val="tx1"/>
                </a:solidFill>
                <a:ea typeface="Tahoma" panose="020B0604030504040204" pitchFamily="34" charset="0"/>
                <a:cs typeface="Tahoma" panose="020B0604030504040204" pitchFamily="34" charset="0"/>
              </a:rPr>
              <a:t>Predictive Modeling/Machine Learning</a:t>
            </a:r>
          </a:p>
          <a:p>
            <a:pPr marL="571500" marR="0" lvl="0" indent="-5715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4F5B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lang="en-US" sz="2400" b="0" dirty="0">
                <a:solidFill>
                  <a:schemeClr val="tx1"/>
                </a:solidFill>
                <a:ea typeface="Tahoma" panose="020B0604030504040204" pitchFamily="34" charset="0"/>
                <a:cs typeface="Tahoma" panose="020B0604030504040204" pitchFamily="34" charset="0"/>
              </a:rPr>
              <a:t>Data Wrangling</a:t>
            </a:r>
          </a:p>
        </p:txBody>
      </p:sp>
      <p:sp>
        <p:nvSpPr>
          <p:cNvPr id="53" name="Shape 92">
            <a:extLst>
              <a:ext uri="{FF2B5EF4-FFF2-40B4-BE49-F238E27FC236}">
                <a16:creationId xmlns:a16="http://schemas.microsoft.com/office/drawing/2014/main" id="{141A5C0E-133E-4DE3-91EB-E2A6EB10EF8A}"/>
              </a:ext>
            </a:extLst>
          </p:cNvPr>
          <p:cNvSpPr txBox="1">
            <a:spLocks/>
          </p:cNvSpPr>
          <p:nvPr/>
        </p:nvSpPr>
        <p:spPr>
          <a:xfrm>
            <a:off x="7094218" y="2056506"/>
            <a:ext cx="4450081" cy="27449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4F5B"/>
              </a:buClr>
              <a:buSzPct val="100000"/>
              <a:buFont typeface="Montserrat"/>
              <a:buNone/>
              <a:defRPr sz="3000" b="1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571500" marR="0" lvl="0" indent="-5715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4F5B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Montserrat"/>
                <a:ea typeface="Tahoma" panose="020B0604030504040204" pitchFamily="34" charset="0"/>
                <a:cs typeface="Tahoma" panose="020B0604030504040204" pitchFamily="34" charset="0"/>
                <a:sym typeface="Montserrat"/>
              </a:rPr>
              <a:t>Engineers/Developers</a:t>
            </a:r>
          </a:p>
          <a:p>
            <a:pPr marL="571500" marR="0" lvl="0" indent="-5715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4F5B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lang="en-US" sz="2400" b="0" dirty="0">
                <a:solidFill>
                  <a:schemeClr val="tx1"/>
                </a:solidFill>
                <a:ea typeface="Tahoma" panose="020B0604030504040204" pitchFamily="34" charset="0"/>
                <a:cs typeface="Tahoma" panose="020B0604030504040204" pitchFamily="34" charset="0"/>
              </a:rPr>
              <a:t>Production data processing application</a:t>
            </a:r>
          </a:p>
          <a:p>
            <a:pPr marL="571500" marR="0" lvl="0" indent="-5715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4F5B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Montserrat"/>
                <a:ea typeface="Tahoma" panose="020B0604030504040204" pitchFamily="34" charset="0"/>
                <a:cs typeface="Tahoma" panose="020B0604030504040204" pitchFamily="34" charset="0"/>
                <a:sym typeface="Montserrat"/>
              </a:rPr>
              <a:t>Design and build software systems</a:t>
            </a:r>
          </a:p>
          <a:p>
            <a:pPr marL="571500" marR="0" lvl="0" indent="-5715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4F5B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lang="en-US" sz="2400" b="0" dirty="0">
                <a:solidFill>
                  <a:schemeClr val="tx1"/>
                </a:solidFill>
                <a:ea typeface="Tahoma" panose="020B0604030504040204" pitchFamily="34" charset="0"/>
                <a:cs typeface="Tahoma" panose="020B0604030504040204" pitchFamily="34" charset="0"/>
              </a:rPr>
              <a:t>Productizing the work of Data Scientists</a:t>
            </a:r>
            <a:endParaRPr kumimoji="0" lang="en" sz="2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Montserrat"/>
              <a:ea typeface="Tahoma" panose="020B0604030504040204" pitchFamily="34" charset="0"/>
              <a:cs typeface="Tahoma" panose="020B0604030504040204" pitchFamily="34" charset="0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463009826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>
            <a:spLocks noGrp="1"/>
          </p:cNvSpPr>
          <p:nvPr>
            <p:ph type="ctrTitle" idx="4294967295"/>
          </p:nvPr>
        </p:nvSpPr>
        <p:spPr>
          <a:xfrm>
            <a:off x="672168" y="3897442"/>
            <a:ext cx="9447192" cy="1852892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-US" sz="5400" dirty="0">
                <a:solidFill>
                  <a:schemeClr val="bg2">
                    <a:lumMod val="75000"/>
                  </a:schemeClr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SPARK ECOSYSTEM </a:t>
            </a:r>
            <a:r>
              <a:rPr lang="en-US" sz="5400" dirty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AND </a:t>
            </a:r>
            <a:br>
              <a:rPr lang="en-US" sz="5400" dirty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5400" dirty="0">
                <a:solidFill>
                  <a:schemeClr val="bg2">
                    <a:lumMod val="75000"/>
                  </a:schemeClr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RUNTIME ARCHITECTURE</a:t>
            </a:r>
            <a:endParaRPr lang="en" sz="5400" dirty="0">
              <a:solidFill>
                <a:schemeClr val="bg2">
                  <a:lumMod val="75000"/>
                </a:schemeClr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7107629"/>
      </p:ext>
    </p:extLst>
  </p:cSld>
  <p:clrMapOvr>
    <a:masterClrMapping/>
  </p:clrMapOvr>
  <p:transition spd="slow">
    <p:cover dir="r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92">
            <a:extLst>
              <a:ext uri="{FF2B5EF4-FFF2-40B4-BE49-F238E27FC236}">
                <a16:creationId xmlns:a16="http://schemas.microsoft.com/office/drawing/2014/main" id="{5C7A3D70-648E-4659-BCCA-A5F5F3B0F1B7}"/>
              </a:ext>
            </a:extLst>
          </p:cNvPr>
          <p:cNvSpPr txBox="1">
            <a:spLocks/>
          </p:cNvSpPr>
          <p:nvPr/>
        </p:nvSpPr>
        <p:spPr>
          <a:xfrm>
            <a:off x="325663" y="170590"/>
            <a:ext cx="10667919" cy="10094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4F5B"/>
              </a:buClr>
              <a:buSzPct val="100000"/>
              <a:buFont typeface="Montserrat"/>
              <a:buNone/>
              <a:defRPr sz="3000" b="1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4F5B"/>
              </a:buClr>
              <a:buSzPct val="100000"/>
              <a:buFont typeface="Montserrat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 dirty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Montserrat"/>
                <a:ea typeface="Tahoma" panose="020B0604030504040204" pitchFamily="34" charset="0"/>
                <a:cs typeface="Tahoma" panose="020B0604030504040204" pitchFamily="34" charset="0"/>
                <a:sym typeface="Montserrat"/>
              </a:rPr>
              <a:t>APACHE SPARK </a:t>
            </a:r>
            <a:r>
              <a:rPr kumimoji="0" lang="en-US" sz="4000" b="1" i="0" u="none" strike="noStrike" kern="0" cap="none" spc="0" normalizeH="0" baseline="0" noProof="0" dirty="0">
                <a:ln>
                  <a:noFill/>
                </a:ln>
                <a:solidFill>
                  <a:srgbClr val="666666">
                    <a:lumMod val="50000"/>
                  </a:srgbClr>
                </a:solidFill>
                <a:effectLst/>
                <a:uLnTx/>
                <a:uFillTx/>
                <a:latin typeface="Montserrat"/>
                <a:ea typeface="Tahoma" panose="020B0604030504040204" pitchFamily="34" charset="0"/>
                <a:cs typeface="Tahoma" panose="020B0604030504040204" pitchFamily="34" charset="0"/>
                <a:sym typeface="Montserrat"/>
              </a:rPr>
              <a:t>ECOSYSTEM</a:t>
            </a:r>
            <a:endParaRPr kumimoji="0" lang="en" sz="4000" b="1" i="0" u="none" strike="noStrike" kern="0" cap="none" spc="0" normalizeH="0" baseline="0" noProof="0" dirty="0">
              <a:ln>
                <a:noFill/>
              </a:ln>
              <a:solidFill>
                <a:srgbClr val="666666">
                  <a:lumMod val="50000"/>
                </a:srgbClr>
              </a:solidFill>
              <a:effectLst/>
              <a:uLnTx/>
              <a:uFillTx/>
              <a:latin typeface="Montserrat"/>
              <a:ea typeface="Tahoma" panose="020B0604030504040204" pitchFamily="34" charset="0"/>
              <a:cs typeface="Tahoma" panose="020B0604030504040204" pitchFamily="34" charset="0"/>
              <a:sym typeface="Montserrat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814A5FD-6093-4687-B0C5-147E8F5228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7216" y="1671637"/>
            <a:ext cx="9281732" cy="4683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137005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92">
            <a:extLst>
              <a:ext uri="{FF2B5EF4-FFF2-40B4-BE49-F238E27FC236}">
                <a16:creationId xmlns:a16="http://schemas.microsoft.com/office/drawing/2014/main" id="{5C7A3D70-648E-4659-BCCA-A5F5F3B0F1B7}"/>
              </a:ext>
            </a:extLst>
          </p:cNvPr>
          <p:cNvSpPr txBox="1">
            <a:spLocks/>
          </p:cNvSpPr>
          <p:nvPr/>
        </p:nvSpPr>
        <p:spPr>
          <a:xfrm>
            <a:off x="325663" y="170590"/>
            <a:ext cx="11195777" cy="10094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4F5B"/>
              </a:buClr>
              <a:buSzPct val="100000"/>
              <a:buFont typeface="Montserrat"/>
              <a:buNone/>
              <a:defRPr sz="3000" b="1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4F5B"/>
              </a:buClr>
              <a:buSzPct val="100000"/>
              <a:buFont typeface="Montserrat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 dirty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Montserrat"/>
                <a:ea typeface="Tahoma" panose="020B0604030504040204" pitchFamily="34" charset="0"/>
                <a:cs typeface="Tahoma" panose="020B0604030504040204" pitchFamily="34" charset="0"/>
                <a:sym typeface="Montserrat"/>
              </a:rPr>
              <a:t>APACHE SPARK </a:t>
            </a:r>
            <a:r>
              <a:rPr kumimoji="0" lang="en-US" sz="4000" b="1" i="0" u="none" strike="noStrike" kern="0" cap="none" spc="0" normalizeH="0" baseline="0" noProof="0" dirty="0">
                <a:ln>
                  <a:noFill/>
                </a:ln>
                <a:solidFill>
                  <a:srgbClr val="666666">
                    <a:lumMod val="50000"/>
                  </a:srgbClr>
                </a:solidFill>
                <a:effectLst/>
                <a:uLnTx/>
                <a:uFillTx/>
                <a:latin typeface="Montserrat"/>
                <a:ea typeface="Tahoma" panose="020B0604030504040204" pitchFamily="34" charset="0"/>
                <a:cs typeface="Tahoma" panose="020B0604030504040204" pitchFamily="34" charset="0"/>
                <a:sym typeface="Montserrat"/>
              </a:rPr>
              <a:t>RUNTIME ARCHITECTURE</a:t>
            </a:r>
            <a:endParaRPr kumimoji="0" lang="en" sz="4000" b="1" i="0" u="none" strike="noStrike" kern="0" cap="none" spc="0" normalizeH="0" baseline="0" noProof="0" dirty="0">
              <a:ln>
                <a:noFill/>
              </a:ln>
              <a:solidFill>
                <a:srgbClr val="666666">
                  <a:lumMod val="50000"/>
                </a:srgbClr>
              </a:solidFill>
              <a:effectLst/>
              <a:uLnTx/>
              <a:uFillTx/>
              <a:latin typeface="Montserrat"/>
              <a:ea typeface="Tahoma" panose="020B0604030504040204" pitchFamily="34" charset="0"/>
              <a:cs typeface="Tahoma" panose="020B0604030504040204" pitchFamily="34" charset="0"/>
              <a:sym typeface="Montserrat"/>
            </a:endParaRPr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C15B3AF6-96E4-410F-9ADD-87A354E5A84C}"/>
              </a:ext>
            </a:extLst>
          </p:cNvPr>
          <p:cNvGrpSpPr/>
          <p:nvPr/>
        </p:nvGrpSpPr>
        <p:grpSpPr>
          <a:xfrm>
            <a:off x="2948893" y="2436211"/>
            <a:ext cx="5949315" cy="3274445"/>
            <a:chOff x="5572125" y="1608896"/>
            <a:chExt cx="5949315" cy="3274445"/>
          </a:xfrm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BCC36BD9-9F81-4E7B-AA36-4E1923889E83}"/>
                </a:ext>
              </a:extLst>
            </p:cNvPr>
            <p:cNvGrpSpPr/>
            <p:nvPr/>
          </p:nvGrpSpPr>
          <p:grpSpPr>
            <a:xfrm>
              <a:off x="5572125" y="2538175"/>
              <a:ext cx="1508760" cy="1095113"/>
              <a:chOff x="7147560" y="2725774"/>
              <a:chExt cx="1508760" cy="1095113"/>
            </a:xfrm>
          </p:grpSpPr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D9EA2456-F8DF-4E69-803C-5039F9996DCA}"/>
                  </a:ext>
                </a:extLst>
              </p:cNvPr>
              <p:cNvSpPr/>
              <p:nvPr/>
            </p:nvSpPr>
            <p:spPr>
              <a:xfrm>
                <a:off x="7147560" y="2725774"/>
                <a:ext cx="1508760" cy="389715"/>
              </a:xfrm>
              <a:prstGeom prst="rect">
                <a:avLst/>
              </a:prstGeom>
              <a:noFill/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schemeClr val="bg2">
                        <a:lumMod val="50000"/>
                      </a:schemeClr>
                    </a:solidFill>
                  </a:rPr>
                  <a:t>Driver Program</a:t>
                </a:r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3A274617-0097-4F61-91D4-C0EDDD4061A6}"/>
                  </a:ext>
                </a:extLst>
              </p:cNvPr>
              <p:cNvSpPr/>
              <p:nvPr/>
            </p:nvSpPr>
            <p:spPr>
              <a:xfrm>
                <a:off x="7147560" y="3115489"/>
                <a:ext cx="1508760" cy="705398"/>
              </a:xfrm>
              <a:prstGeom prst="rect">
                <a:avLst/>
              </a:prstGeom>
              <a:noFill/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E10971AD-6BB3-4346-94A4-64529CE09842}"/>
                  </a:ext>
                </a:extLst>
              </p:cNvPr>
              <p:cNvSpPr/>
              <p:nvPr/>
            </p:nvSpPr>
            <p:spPr>
              <a:xfrm>
                <a:off x="7284720" y="3267889"/>
                <a:ext cx="1234440" cy="44196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Spark Context</a:t>
                </a:r>
              </a:p>
            </p:txBody>
          </p:sp>
        </p:grp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A2E700C8-F572-42EA-8431-23095CCCCDBA}"/>
                </a:ext>
              </a:extLst>
            </p:cNvPr>
            <p:cNvGrpSpPr/>
            <p:nvPr/>
          </p:nvGrpSpPr>
          <p:grpSpPr>
            <a:xfrm>
              <a:off x="9745980" y="3468188"/>
              <a:ext cx="1775460" cy="1415153"/>
              <a:chOff x="9745980" y="3468188"/>
              <a:chExt cx="1775460" cy="1415153"/>
            </a:xfrm>
          </p:grpSpPr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0F6200E1-B146-4128-AAC9-73DF32879CD3}"/>
                  </a:ext>
                </a:extLst>
              </p:cNvPr>
              <p:cNvGrpSpPr/>
              <p:nvPr/>
            </p:nvGrpSpPr>
            <p:grpSpPr>
              <a:xfrm>
                <a:off x="9745980" y="3468188"/>
                <a:ext cx="1775460" cy="1415153"/>
                <a:chOff x="9745980" y="1419487"/>
                <a:chExt cx="1775460" cy="1415153"/>
              </a:xfrm>
            </p:grpSpPr>
            <p:sp>
              <p:nvSpPr>
                <p:cNvPr id="50" name="Rectangle 49">
                  <a:extLst>
                    <a:ext uri="{FF2B5EF4-FFF2-40B4-BE49-F238E27FC236}">
                      <a16:creationId xmlns:a16="http://schemas.microsoft.com/office/drawing/2014/main" id="{16C150EB-81C8-4088-BECF-F606FD9B24CF}"/>
                    </a:ext>
                  </a:extLst>
                </p:cNvPr>
                <p:cNvSpPr/>
                <p:nvPr/>
              </p:nvSpPr>
              <p:spPr>
                <a:xfrm>
                  <a:off x="9745980" y="1419487"/>
                  <a:ext cx="1775460" cy="389715"/>
                </a:xfrm>
                <a:prstGeom prst="rect">
                  <a:avLst/>
                </a:prstGeom>
                <a:noFill/>
                <a:ln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bg2">
                          <a:lumMod val="50000"/>
                        </a:schemeClr>
                      </a:solidFill>
                    </a:rPr>
                    <a:t>Worker node</a:t>
                  </a:r>
                </a:p>
              </p:txBody>
            </p:sp>
            <p:sp>
              <p:nvSpPr>
                <p:cNvPr id="51" name="Rectangle 50">
                  <a:extLst>
                    <a:ext uri="{FF2B5EF4-FFF2-40B4-BE49-F238E27FC236}">
                      <a16:creationId xmlns:a16="http://schemas.microsoft.com/office/drawing/2014/main" id="{485B8213-B5FD-4234-A333-DE6318301079}"/>
                    </a:ext>
                  </a:extLst>
                </p:cNvPr>
                <p:cNvSpPr/>
                <p:nvPr/>
              </p:nvSpPr>
              <p:spPr>
                <a:xfrm>
                  <a:off x="9745980" y="1809202"/>
                  <a:ext cx="1775460" cy="1025438"/>
                </a:xfrm>
                <a:prstGeom prst="rect">
                  <a:avLst/>
                </a:prstGeom>
                <a:noFill/>
                <a:ln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52" name="Rectangle 51">
                  <a:extLst>
                    <a:ext uri="{FF2B5EF4-FFF2-40B4-BE49-F238E27FC236}">
                      <a16:creationId xmlns:a16="http://schemas.microsoft.com/office/drawing/2014/main" id="{EF6CE37E-BB0A-41D3-A4FC-F463C7046DE4}"/>
                    </a:ext>
                  </a:extLst>
                </p:cNvPr>
                <p:cNvSpPr/>
                <p:nvPr/>
              </p:nvSpPr>
              <p:spPr>
                <a:xfrm>
                  <a:off x="9883140" y="1961602"/>
                  <a:ext cx="1501140" cy="766358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r>
                    <a:rPr lang="en-US" sz="1100" dirty="0"/>
                    <a:t>Executor</a:t>
                  </a:r>
                </a:p>
              </p:txBody>
            </p:sp>
            <p:sp>
              <p:nvSpPr>
                <p:cNvPr id="53" name="Rectangle 52">
                  <a:extLst>
                    <a:ext uri="{FF2B5EF4-FFF2-40B4-BE49-F238E27FC236}">
                      <a16:creationId xmlns:a16="http://schemas.microsoft.com/office/drawing/2014/main" id="{7AB39A37-118A-4604-A25A-E6A27A3A9A5D}"/>
                    </a:ext>
                  </a:extLst>
                </p:cNvPr>
                <p:cNvSpPr/>
                <p:nvPr/>
              </p:nvSpPr>
              <p:spPr>
                <a:xfrm>
                  <a:off x="10020300" y="2333495"/>
                  <a:ext cx="571500" cy="331326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dirty="0"/>
                    <a:t>Task</a:t>
                  </a:r>
                </a:p>
              </p:txBody>
            </p:sp>
            <p:sp>
              <p:nvSpPr>
                <p:cNvPr id="54" name="Rectangle 53">
                  <a:extLst>
                    <a:ext uri="{FF2B5EF4-FFF2-40B4-BE49-F238E27FC236}">
                      <a16:creationId xmlns:a16="http://schemas.microsoft.com/office/drawing/2014/main" id="{6477A0C1-065A-457C-83AD-96CE73510F6F}"/>
                    </a:ext>
                  </a:extLst>
                </p:cNvPr>
                <p:cNvSpPr/>
                <p:nvPr/>
              </p:nvSpPr>
              <p:spPr>
                <a:xfrm>
                  <a:off x="10675620" y="2333495"/>
                  <a:ext cx="571500" cy="331326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dirty="0"/>
                    <a:t>Task</a:t>
                  </a:r>
                </a:p>
              </p:txBody>
            </p:sp>
          </p:grpSp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790111DA-0749-4C55-A36E-A5FC31B389BC}"/>
                  </a:ext>
                </a:extLst>
              </p:cNvPr>
              <p:cNvSpPr/>
              <p:nvPr/>
            </p:nvSpPr>
            <p:spPr>
              <a:xfrm>
                <a:off x="10675620" y="4010302"/>
                <a:ext cx="708660" cy="3222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sz="1050" dirty="0"/>
                  <a:t>Cache</a:t>
                </a:r>
              </a:p>
            </p:txBody>
          </p:sp>
        </p:grp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F211E21B-23B3-4B09-A073-116AB8497457}"/>
                </a:ext>
              </a:extLst>
            </p:cNvPr>
            <p:cNvGrpSpPr/>
            <p:nvPr/>
          </p:nvGrpSpPr>
          <p:grpSpPr>
            <a:xfrm>
              <a:off x="9704070" y="1608896"/>
              <a:ext cx="1775460" cy="1415153"/>
              <a:chOff x="9745980" y="3468188"/>
              <a:chExt cx="1775460" cy="1415153"/>
            </a:xfrm>
          </p:grpSpPr>
          <p:grpSp>
            <p:nvGrpSpPr>
              <p:cNvPr id="70" name="Group 69">
                <a:extLst>
                  <a:ext uri="{FF2B5EF4-FFF2-40B4-BE49-F238E27FC236}">
                    <a16:creationId xmlns:a16="http://schemas.microsoft.com/office/drawing/2014/main" id="{AF091731-CC6A-4F36-B0EC-655CC7AFFCF9}"/>
                  </a:ext>
                </a:extLst>
              </p:cNvPr>
              <p:cNvGrpSpPr/>
              <p:nvPr/>
            </p:nvGrpSpPr>
            <p:grpSpPr>
              <a:xfrm>
                <a:off x="9745980" y="3468188"/>
                <a:ext cx="1775460" cy="1415153"/>
                <a:chOff x="9745980" y="1419487"/>
                <a:chExt cx="1775460" cy="1415153"/>
              </a:xfrm>
            </p:grpSpPr>
            <p:sp>
              <p:nvSpPr>
                <p:cNvPr id="72" name="Rectangle 71">
                  <a:extLst>
                    <a:ext uri="{FF2B5EF4-FFF2-40B4-BE49-F238E27FC236}">
                      <a16:creationId xmlns:a16="http://schemas.microsoft.com/office/drawing/2014/main" id="{10372765-508E-4640-A02A-00C33260CC9F}"/>
                    </a:ext>
                  </a:extLst>
                </p:cNvPr>
                <p:cNvSpPr/>
                <p:nvPr/>
              </p:nvSpPr>
              <p:spPr>
                <a:xfrm>
                  <a:off x="9745980" y="1419487"/>
                  <a:ext cx="1775460" cy="389715"/>
                </a:xfrm>
                <a:prstGeom prst="rect">
                  <a:avLst/>
                </a:prstGeom>
                <a:noFill/>
                <a:ln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bg2">
                          <a:lumMod val="50000"/>
                        </a:schemeClr>
                      </a:solidFill>
                    </a:rPr>
                    <a:t>Worker node</a:t>
                  </a:r>
                </a:p>
              </p:txBody>
            </p:sp>
            <p:sp>
              <p:nvSpPr>
                <p:cNvPr id="73" name="Rectangle 72">
                  <a:extLst>
                    <a:ext uri="{FF2B5EF4-FFF2-40B4-BE49-F238E27FC236}">
                      <a16:creationId xmlns:a16="http://schemas.microsoft.com/office/drawing/2014/main" id="{DB587492-5572-47E2-BAD0-2AF7E0E400D6}"/>
                    </a:ext>
                  </a:extLst>
                </p:cNvPr>
                <p:cNvSpPr/>
                <p:nvPr/>
              </p:nvSpPr>
              <p:spPr>
                <a:xfrm>
                  <a:off x="9745980" y="1809202"/>
                  <a:ext cx="1775460" cy="1025438"/>
                </a:xfrm>
                <a:prstGeom prst="rect">
                  <a:avLst/>
                </a:prstGeom>
                <a:noFill/>
                <a:ln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74" name="Rectangle 73">
                  <a:extLst>
                    <a:ext uri="{FF2B5EF4-FFF2-40B4-BE49-F238E27FC236}">
                      <a16:creationId xmlns:a16="http://schemas.microsoft.com/office/drawing/2014/main" id="{574B8464-A545-41B9-BCF3-A51B5D7DB20E}"/>
                    </a:ext>
                  </a:extLst>
                </p:cNvPr>
                <p:cNvSpPr/>
                <p:nvPr/>
              </p:nvSpPr>
              <p:spPr>
                <a:xfrm>
                  <a:off x="9883140" y="1961602"/>
                  <a:ext cx="1501140" cy="766358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r>
                    <a:rPr lang="en-US" sz="1100" dirty="0"/>
                    <a:t>Executor</a:t>
                  </a:r>
                </a:p>
              </p:txBody>
            </p:sp>
            <p:sp>
              <p:nvSpPr>
                <p:cNvPr id="75" name="Rectangle 74">
                  <a:extLst>
                    <a:ext uri="{FF2B5EF4-FFF2-40B4-BE49-F238E27FC236}">
                      <a16:creationId xmlns:a16="http://schemas.microsoft.com/office/drawing/2014/main" id="{12DE0AD5-A161-454F-8855-90FD181FAE3E}"/>
                    </a:ext>
                  </a:extLst>
                </p:cNvPr>
                <p:cNvSpPr/>
                <p:nvPr/>
              </p:nvSpPr>
              <p:spPr>
                <a:xfrm>
                  <a:off x="10020300" y="2333495"/>
                  <a:ext cx="571500" cy="331326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dirty="0"/>
                    <a:t>Task</a:t>
                  </a:r>
                </a:p>
              </p:txBody>
            </p:sp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D07406C6-D719-4A29-9314-E65104946ED8}"/>
                    </a:ext>
                  </a:extLst>
                </p:cNvPr>
                <p:cNvSpPr/>
                <p:nvPr/>
              </p:nvSpPr>
              <p:spPr>
                <a:xfrm>
                  <a:off x="10675620" y="2333495"/>
                  <a:ext cx="571500" cy="331326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dirty="0"/>
                    <a:t>Task</a:t>
                  </a:r>
                </a:p>
              </p:txBody>
            </p:sp>
          </p:grpSp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3816D8E5-B583-4FA4-933B-00331F4C4352}"/>
                  </a:ext>
                </a:extLst>
              </p:cNvPr>
              <p:cNvSpPr/>
              <p:nvPr/>
            </p:nvSpPr>
            <p:spPr>
              <a:xfrm>
                <a:off x="10675620" y="4010302"/>
                <a:ext cx="708660" cy="32222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sz="1050" dirty="0"/>
                  <a:t>Cache</a:t>
                </a:r>
              </a:p>
            </p:txBody>
          </p:sp>
        </p:grp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CC02E23B-BD8F-47EC-AB70-9A0BA31C9CAF}"/>
                </a:ext>
              </a:extLst>
            </p:cNvPr>
            <p:cNvSpPr/>
            <p:nvPr/>
          </p:nvSpPr>
          <p:spPr>
            <a:xfrm>
              <a:off x="7723596" y="2958332"/>
              <a:ext cx="1508760" cy="641212"/>
            </a:xfrm>
            <a:prstGeom prst="rect">
              <a:avLst/>
            </a:prstGeom>
            <a:noFill/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2">
                      <a:lumMod val="50000"/>
                    </a:schemeClr>
                  </a:solidFill>
                </a:rPr>
                <a:t>Cluster Manager</a:t>
              </a:r>
            </a:p>
            <a:p>
              <a:pPr algn="ctr"/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(Mesos, YARN, Standalone)</a:t>
              </a:r>
              <a:endParaRPr lang="en-US" sz="12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34A84CA7-2E86-4FFA-A8FE-FFC2BD8F7689}"/>
                </a:ext>
              </a:extLst>
            </p:cNvPr>
            <p:cNvCxnSpPr>
              <a:cxnSpLocks/>
              <a:stCxn id="41" idx="3"/>
              <a:endCxn id="85" idx="1"/>
            </p:cNvCxnSpPr>
            <p:nvPr/>
          </p:nvCxnSpPr>
          <p:spPr>
            <a:xfrm flipV="1">
              <a:off x="7080885" y="3278938"/>
              <a:ext cx="642711" cy="1651"/>
            </a:xfrm>
            <a:prstGeom prst="straightConnector1">
              <a:avLst/>
            </a:prstGeom>
            <a:ln w="22225"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0" name="Connector: Curved 89">
              <a:extLst>
                <a:ext uri="{FF2B5EF4-FFF2-40B4-BE49-F238E27FC236}">
                  <a16:creationId xmlns:a16="http://schemas.microsoft.com/office/drawing/2014/main" id="{088FA816-94EC-4655-8647-59C25B7031B2}"/>
                </a:ext>
              </a:extLst>
            </p:cNvPr>
            <p:cNvCxnSpPr>
              <a:cxnSpLocks/>
              <a:stCxn id="42" idx="0"/>
              <a:endCxn id="74" idx="1"/>
            </p:cNvCxnSpPr>
            <p:nvPr/>
          </p:nvCxnSpPr>
          <p:spPr>
            <a:xfrm rot="5400000" flipH="1" flipV="1">
              <a:off x="7810817" y="1049878"/>
              <a:ext cx="546100" cy="3514725"/>
            </a:xfrm>
            <a:prstGeom prst="curvedConnector2">
              <a:avLst/>
            </a:prstGeom>
            <a:ln w="25400"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1" name="Connector: Curved 90">
              <a:extLst>
                <a:ext uri="{FF2B5EF4-FFF2-40B4-BE49-F238E27FC236}">
                  <a16:creationId xmlns:a16="http://schemas.microsoft.com/office/drawing/2014/main" id="{F25B578B-F5F0-4C67-B44A-D16DABB6A7A5}"/>
                </a:ext>
              </a:extLst>
            </p:cNvPr>
            <p:cNvCxnSpPr>
              <a:cxnSpLocks/>
              <a:stCxn id="42" idx="2"/>
              <a:endCxn id="52" idx="1"/>
            </p:cNvCxnSpPr>
            <p:nvPr/>
          </p:nvCxnSpPr>
          <p:spPr>
            <a:xfrm rot="16200000" flipH="1">
              <a:off x="7669206" y="2179548"/>
              <a:ext cx="871232" cy="3556635"/>
            </a:xfrm>
            <a:prstGeom prst="curvedConnector2">
              <a:avLst/>
            </a:prstGeom>
            <a:ln w="25400"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10E4FEA2-E61B-443C-A741-FF096BEA05B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66283" y="2796334"/>
              <a:ext cx="437787" cy="227715"/>
            </a:xfrm>
            <a:prstGeom prst="straightConnector1">
              <a:avLst/>
            </a:prstGeom>
            <a:ln w="22225"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DDA925B2-0A55-4B4A-BA85-EC39F511203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251770" y="3543300"/>
              <a:ext cx="479696" cy="285575"/>
            </a:xfrm>
            <a:prstGeom prst="straightConnector1">
              <a:avLst/>
            </a:prstGeom>
            <a:ln w="22225"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29073E8A-19D5-4654-A2BD-24FE982A22BC}"/>
                </a:ext>
              </a:extLst>
            </p:cNvPr>
            <p:cNvCxnSpPr>
              <a:cxnSpLocks/>
            </p:cNvCxnSpPr>
            <p:nvPr/>
          </p:nvCxnSpPr>
          <p:spPr>
            <a:xfrm>
              <a:off x="11205210" y="2894225"/>
              <a:ext cx="0" cy="1130590"/>
            </a:xfrm>
            <a:prstGeom prst="straightConnector1">
              <a:avLst/>
            </a:prstGeom>
            <a:ln w="22225"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88316824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>
            <a:spLocks noGrp="1"/>
          </p:cNvSpPr>
          <p:nvPr>
            <p:ph type="ctrTitle" idx="4294967295"/>
          </p:nvPr>
        </p:nvSpPr>
        <p:spPr>
          <a:xfrm>
            <a:off x="672168" y="3897442"/>
            <a:ext cx="9447192" cy="1852892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-US" sz="5400" dirty="0">
                <a:solidFill>
                  <a:schemeClr val="bg2">
                    <a:lumMod val="75000"/>
                  </a:schemeClr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INSTALLING</a:t>
            </a:r>
            <a:r>
              <a:rPr lang="en-US" sz="5400" dirty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SPARK </a:t>
            </a:r>
            <a:r>
              <a:rPr lang="en-US" sz="5400" dirty="0">
                <a:solidFill>
                  <a:schemeClr val="bg2">
                    <a:lumMod val="75000"/>
                  </a:schemeClr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STANDALONE MODE</a:t>
            </a:r>
            <a:endParaRPr lang="en" sz="5400" dirty="0">
              <a:solidFill>
                <a:schemeClr val="bg2">
                  <a:lumMod val="75000"/>
                </a:schemeClr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0746131"/>
      </p:ext>
    </p:extLst>
  </p:cSld>
  <p:clrMapOvr>
    <a:masterClrMapping/>
  </p:clrMapOvr>
  <p:transition spd="slow">
    <p:cover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66">
            <a:extLst>
              <a:ext uri="{FF2B5EF4-FFF2-40B4-BE49-F238E27FC236}">
                <a16:creationId xmlns:a16="http://schemas.microsoft.com/office/drawing/2014/main" id="{6B09201C-B6E9-42D7-AE27-51EFB56A7B3F}"/>
              </a:ext>
            </a:extLst>
          </p:cNvPr>
          <p:cNvSpPr/>
          <p:nvPr/>
        </p:nvSpPr>
        <p:spPr>
          <a:xfrm>
            <a:off x="0" y="0"/>
            <a:ext cx="4507423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subTitle" idx="4294967295"/>
          </p:nvPr>
        </p:nvSpPr>
        <p:spPr>
          <a:xfrm>
            <a:off x="233766" y="2092272"/>
            <a:ext cx="4039890" cy="247994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-US" sz="4800" b="1" dirty="0">
                <a:solidFill>
                  <a:srgbClr val="00B0F0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Day 1 AM</a:t>
            </a:r>
            <a:r>
              <a:rPr lang="en-US" sz="4800" b="1" dirty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Training Agenda</a:t>
            </a:r>
            <a:endParaRPr lang="en" sz="4800" b="1" dirty="0">
              <a:solidFill>
                <a:schemeClr val="bg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Shape 68">
            <a:extLst>
              <a:ext uri="{FF2B5EF4-FFF2-40B4-BE49-F238E27FC236}">
                <a16:creationId xmlns:a16="http://schemas.microsoft.com/office/drawing/2014/main" id="{71E1556D-9947-4BEE-AAA1-35D35207C710}"/>
              </a:ext>
            </a:extLst>
          </p:cNvPr>
          <p:cNvSpPr txBox="1">
            <a:spLocks/>
          </p:cNvSpPr>
          <p:nvPr/>
        </p:nvSpPr>
        <p:spPr>
          <a:xfrm>
            <a:off x="5241614" y="999642"/>
            <a:ext cx="2006427" cy="52694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Char char="▣"/>
              <a:defRPr sz="24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Char char="□"/>
              <a:defRPr sz="20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20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>
              <a:spcBef>
                <a:spcPts val="0"/>
              </a:spcBef>
              <a:buClr>
                <a:srgbClr val="FF0066"/>
              </a:buClr>
              <a:buNone/>
            </a:pPr>
            <a:r>
              <a:rPr lang="en-US" b="1" dirty="0">
                <a:solidFill>
                  <a:srgbClr val="FF0066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9:00 – 10:00</a:t>
            </a:r>
          </a:p>
        </p:txBody>
      </p:sp>
      <p:sp>
        <p:nvSpPr>
          <p:cNvPr id="12" name="Shape 68">
            <a:extLst>
              <a:ext uri="{FF2B5EF4-FFF2-40B4-BE49-F238E27FC236}">
                <a16:creationId xmlns:a16="http://schemas.microsoft.com/office/drawing/2014/main" id="{C7CBEB2F-A75B-48DA-ABDE-2A7BDE630A11}"/>
              </a:ext>
            </a:extLst>
          </p:cNvPr>
          <p:cNvSpPr txBox="1">
            <a:spLocks/>
          </p:cNvSpPr>
          <p:nvPr/>
        </p:nvSpPr>
        <p:spPr>
          <a:xfrm>
            <a:off x="7331300" y="984144"/>
            <a:ext cx="4354421" cy="124761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Char char="▣"/>
              <a:defRPr sz="24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Char char="□"/>
              <a:defRPr sz="20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20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>
              <a:spcBef>
                <a:spcPts val="0"/>
              </a:spcBef>
              <a:buClr>
                <a:srgbClr val="FF0066"/>
              </a:buClr>
              <a:buNone/>
            </a:pPr>
            <a:r>
              <a:rPr lang="en-US" dirty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What is Spark? Why Spark? Who Uses Spark and for What?</a:t>
            </a:r>
          </a:p>
        </p:txBody>
      </p:sp>
      <p:sp>
        <p:nvSpPr>
          <p:cNvPr id="13" name="Shape 68">
            <a:extLst>
              <a:ext uri="{FF2B5EF4-FFF2-40B4-BE49-F238E27FC236}">
                <a16:creationId xmlns:a16="http://schemas.microsoft.com/office/drawing/2014/main" id="{5EDB24FA-7C81-44D1-99F5-23BB6EEC3E7B}"/>
              </a:ext>
            </a:extLst>
          </p:cNvPr>
          <p:cNvSpPr txBox="1">
            <a:spLocks/>
          </p:cNvSpPr>
          <p:nvPr/>
        </p:nvSpPr>
        <p:spPr>
          <a:xfrm>
            <a:off x="5241615" y="2612531"/>
            <a:ext cx="2089685" cy="52694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Char char="▣"/>
              <a:defRPr sz="24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Char char="□"/>
              <a:defRPr sz="20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20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>
              <a:spcBef>
                <a:spcPts val="0"/>
              </a:spcBef>
              <a:buClr>
                <a:srgbClr val="FF0066"/>
              </a:buClr>
              <a:buNone/>
            </a:pPr>
            <a:r>
              <a:rPr lang="en-US" b="1" dirty="0">
                <a:solidFill>
                  <a:srgbClr val="FF0066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10:00 – 11:30</a:t>
            </a:r>
          </a:p>
        </p:txBody>
      </p:sp>
      <p:sp>
        <p:nvSpPr>
          <p:cNvPr id="14" name="Shape 68">
            <a:extLst>
              <a:ext uri="{FF2B5EF4-FFF2-40B4-BE49-F238E27FC236}">
                <a16:creationId xmlns:a16="http://schemas.microsoft.com/office/drawing/2014/main" id="{3D578205-288E-4D25-9610-472317168898}"/>
              </a:ext>
            </a:extLst>
          </p:cNvPr>
          <p:cNvSpPr txBox="1">
            <a:spLocks/>
          </p:cNvSpPr>
          <p:nvPr/>
        </p:nvSpPr>
        <p:spPr>
          <a:xfrm>
            <a:off x="7331302" y="2597033"/>
            <a:ext cx="4354419" cy="914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Char char="▣"/>
              <a:defRPr sz="24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Char char="□"/>
              <a:defRPr sz="20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20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>
              <a:spcBef>
                <a:spcPts val="0"/>
              </a:spcBef>
              <a:buClr>
                <a:srgbClr val="FF0066"/>
              </a:buClr>
              <a:buNone/>
            </a:pPr>
            <a:r>
              <a:rPr lang="en-US" dirty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Spark Ecosystem, Spark Architecture</a:t>
            </a:r>
          </a:p>
        </p:txBody>
      </p:sp>
      <p:sp>
        <p:nvSpPr>
          <p:cNvPr id="15" name="Shape 68">
            <a:extLst>
              <a:ext uri="{FF2B5EF4-FFF2-40B4-BE49-F238E27FC236}">
                <a16:creationId xmlns:a16="http://schemas.microsoft.com/office/drawing/2014/main" id="{AF409D67-38D1-46D7-B358-F6A3D336E63E}"/>
              </a:ext>
            </a:extLst>
          </p:cNvPr>
          <p:cNvSpPr txBox="1">
            <a:spLocks/>
          </p:cNvSpPr>
          <p:nvPr/>
        </p:nvSpPr>
        <p:spPr>
          <a:xfrm>
            <a:off x="5241615" y="3929882"/>
            <a:ext cx="2161412" cy="52694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Char char="▣"/>
              <a:defRPr sz="24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Char char="□"/>
              <a:defRPr sz="20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20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>
              <a:spcBef>
                <a:spcPts val="0"/>
              </a:spcBef>
              <a:buClr>
                <a:srgbClr val="FF0066"/>
              </a:buClr>
              <a:buNone/>
            </a:pPr>
            <a:r>
              <a:rPr lang="en-US" b="1" dirty="0">
                <a:solidFill>
                  <a:srgbClr val="FF0066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11:30 – 12:00	</a:t>
            </a:r>
          </a:p>
        </p:txBody>
      </p:sp>
      <p:sp>
        <p:nvSpPr>
          <p:cNvPr id="16" name="Shape 68">
            <a:extLst>
              <a:ext uri="{FF2B5EF4-FFF2-40B4-BE49-F238E27FC236}">
                <a16:creationId xmlns:a16="http://schemas.microsoft.com/office/drawing/2014/main" id="{51F9A945-5F4E-4B5B-8A1E-84E4F63651D1}"/>
              </a:ext>
            </a:extLst>
          </p:cNvPr>
          <p:cNvSpPr txBox="1">
            <a:spLocks/>
          </p:cNvSpPr>
          <p:nvPr/>
        </p:nvSpPr>
        <p:spPr>
          <a:xfrm>
            <a:off x="7331302" y="3929882"/>
            <a:ext cx="4354419" cy="914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Char char="▣"/>
              <a:defRPr sz="24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Char char="□"/>
              <a:defRPr sz="20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20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>
              <a:spcBef>
                <a:spcPts val="0"/>
              </a:spcBef>
              <a:buClr>
                <a:srgbClr val="FF0066"/>
              </a:buClr>
              <a:buNone/>
            </a:pPr>
            <a:r>
              <a:rPr lang="en-US" dirty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Installing Spark Standalone Mode</a:t>
            </a:r>
          </a:p>
        </p:txBody>
      </p:sp>
      <p:sp>
        <p:nvSpPr>
          <p:cNvPr id="17" name="Shape 68">
            <a:extLst>
              <a:ext uri="{FF2B5EF4-FFF2-40B4-BE49-F238E27FC236}">
                <a16:creationId xmlns:a16="http://schemas.microsoft.com/office/drawing/2014/main" id="{707F673F-285D-486F-8CA4-D5CD7008BA6E}"/>
              </a:ext>
            </a:extLst>
          </p:cNvPr>
          <p:cNvSpPr txBox="1">
            <a:spLocks/>
          </p:cNvSpPr>
          <p:nvPr/>
        </p:nvSpPr>
        <p:spPr>
          <a:xfrm>
            <a:off x="5241615" y="5262731"/>
            <a:ext cx="2161412" cy="52694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Char char="▣"/>
              <a:defRPr sz="24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Char char="□"/>
              <a:defRPr sz="20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20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>
              <a:spcBef>
                <a:spcPts val="0"/>
              </a:spcBef>
              <a:buClr>
                <a:srgbClr val="FF0066"/>
              </a:buClr>
              <a:buNone/>
            </a:pPr>
            <a:r>
              <a:rPr lang="en-US" b="1" dirty="0">
                <a:solidFill>
                  <a:srgbClr val="FF0066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12:00 – 1:00	</a:t>
            </a:r>
          </a:p>
        </p:txBody>
      </p:sp>
      <p:sp>
        <p:nvSpPr>
          <p:cNvPr id="18" name="Shape 68">
            <a:extLst>
              <a:ext uri="{FF2B5EF4-FFF2-40B4-BE49-F238E27FC236}">
                <a16:creationId xmlns:a16="http://schemas.microsoft.com/office/drawing/2014/main" id="{360E61EE-A02B-4311-8B13-AE589B17C78E}"/>
              </a:ext>
            </a:extLst>
          </p:cNvPr>
          <p:cNvSpPr txBox="1">
            <a:spLocks/>
          </p:cNvSpPr>
          <p:nvPr/>
        </p:nvSpPr>
        <p:spPr>
          <a:xfrm>
            <a:off x="7331302" y="5247771"/>
            <a:ext cx="4354419" cy="49434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Char char="▣"/>
              <a:defRPr sz="24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Char char="□"/>
              <a:defRPr sz="20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20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>
              <a:spcBef>
                <a:spcPts val="0"/>
              </a:spcBef>
              <a:buClr>
                <a:srgbClr val="FF0066"/>
              </a:buClr>
              <a:buNone/>
            </a:pPr>
            <a:r>
              <a:rPr lang="en-US" dirty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Lunch Break</a:t>
            </a:r>
          </a:p>
        </p:txBody>
      </p:sp>
    </p:spTree>
    <p:extLst>
      <p:ext uri="{BB962C8B-B14F-4D97-AF65-F5344CB8AC3E}">
        <p14:creationId xmlns:p14="http://schemas.microsoft.com/office/powerpoint/2010/main" val="9587535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>
            <a:spLocks noGrp="1"/>
          </p:cNvSpPr>
          <p:nvPr>
            <p:ph type="ctrTitle" idx="4294967295"/>
          </p:nvPr>
        </p:nvSpPr>
        <p:spPr>
          <a:xfrm>
            <a:off x="672168" y="4746170"/>
            <a:ext cx="4828746" cy="100416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-US" sz="5400" dirty="0">
                <a:solidFill>
                  <a:schemeClr val="bg2">
                    <a:lumMod val="75000"/>
                  </a:schemeClr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SPARK</a:t>
            </a:r>
            <a:r>
              <a:rPr lang="en-US" sz="5400" dirty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CORE</a:t>
            </a:r>
            <a:endParaRPr lang="en" sz="5400" dirty="0">
              <a:solidFill>
                <a:schemeClr val="bg2">
                  <a:lumMod val="75000"/>
                </a:schemeClr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9966565"/>
      </p:ext>
    </p:extLst>
  </p:cSld>
  <p:clrMapOvr>
    <a:masterClrMapping/>
  </p:clrMapOvr>
  <p:transition spd="slow">
    <p:cover dir="r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92">
            <a:extLst>
              <a:ext uri="{FF2B5EF4-FFF2-40B4-BE49-F238E27FC236}">
                <a16:creationId xmlns:a16="http://schemas.microsoft.com/office/drawing/2014/main" id="{5C7A3D70-648E-4659-BCCA-A5F5F3B0F1B7}"/>
              </a:ext>
            </a:extLst>
          </p:cNvPr>
          <p:cNvSpPr txBox="1">
            <a:spLocks/>
          </p:cNvSpPr>
          <p:nvPr/>
        </p:nvSpPr>
        <p:spPr>
          <a:xfrm>
            <a:off x="325663" y="170590"/>
            <a:ext cx="11195777" cy="91798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4F5B"/>
              </a:buClr>
              <a:buSzPct val="100000"/>
              <a:buFont typeface="Montserrat"/>
              <a:buNone/>
              <a:defRPr sz="3000" b="1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4F5B"/>
              </a:buClr>
              <a:buSzPct val="100000"/>
              <a:buFont typeface="Montserrat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 dirty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Montserrat"/>
                <a:ea typeface="Tahoma" panose="020B0604030504040204" pitchFamily="34" charset="0"/>
                <a:cs typeface="Tahoma" panose="020B0604030504040204" pitchFamily="34" charset="0"/>
                <a:sym typeface="Montserrat"/>
              </a:rPr>
              <a:t>Spark</a:t>
            </a:r>
            <a:r>
              <a:rPr kumimoji="0" lang="en-US" sz="4000" b="1" i="0" u="none" strike="noStrike" kern="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Montserrat"/>
                <a:ea typeface="Tahoma" panose="020B0604030504040204" pitchFamily="34" charset="0"/>
                <a:cs typeface="Tahoma" panose="020B0604030504040204" pitchFamily="34" charset="0"/>
                <a:sym typeface="Montserrat"/>
              </a:rPr>
              <a:t>Context</a:t>
            </a:r>
            <a:endParaRPr kumimoji="0" lang="en" sz="4000" b="1" i="0" u="none" strike="noStrike" kern="0" cap="none" spc="0" normalizeH="0" baseline="0" noProof="0" dirty="0">
              <a:ln>
                <a:noFill/>
              </a:ln>
              <a:solidFill>
                <a:schemeClr val="bg2">
                  <a:lumMod val="75000"/>
                </a:schemeClr>
              </a:solidFill>
              <a:effectLst/>
              <a:uLnTx/>
              <a:uFillTx/>
              <a:latin typeface="Montserrat"/>
              <a:ea typeface="Tahoma" panose="020B0604030504040204" pitchFamily="34" charset="0"/>
              <a:cs typeface="Tahoma" panose="020B0604030504040204" pitchFamily="34" charset="0"/>
              <a:sym typeface="Montserrat"/>
            </a:endParaRPr>
          </a:p>
        </p:txBody>
      </p:sp>
      <p:sp>
        <p:nvSpPr>
          <p:cNvPr id="31" name="Shape 92">
            <a:extLst>
              <a:ext uri="{FF2B5EF4-FFF2-40B4-BE49-F238E27FC236}">
                <a16:creationId xmlns:a16="http://schemas.microsoft.com/office/drawing/2014/main" id="{2180AFE0-E2EA-4DB5-9B77-FA072127E64D}"/>
              </a:ext>
            </a:extLst>
          </p:cNvPr>
          <p:cNvSpPr txBox="1">
            <a:spLocks/>
          </p:cNvSpPr>
          <p:nvPr/>
        </p:nvSpPr>
        <p:spPr>
          <a:xfrm>
            <a:off x="325663" y="1088571"/>
            <a:ext cx="7430222" cy="46155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4F5B"/>
              </a:buClr>
              <a:buSzPct val="100000"/>
              <a:buFont typeface="Montserrat"/>
              <a:buNone/>
              <a:defRPr sz="3000" b="1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4F5B"/>
              </a:buClr>
              <a:buSzPct val="100000"/>
              <a:buFont typeface="Montserrat"/>
              <a:buNone/>
              <a:tabLst/>
              <a:defRPr/>
            </a:pPr>
            <a:r>
              <a:rPr kumimoji="0" lang="en-US" sz="3200" i="1" u="none" strike="noStrike" kern="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Montserrat"/>
                <a:ea typeface="Tahoma" panose="020B0604030504040204" pitchFamily="34" charset="0"/>
                <a:cs typeface="Tahoma" panose="020B0604030504040204" pitchFamily="34" charset="0"/>
                <a:sym typeface="Montserrat"/>
              </a:rPr>
              <a:t>Heart</a:t>
            </a:r>
            <a:r>
              <a:rPr kumimoji="0" lang="en-US" sz="3200" b="0" i="1" u="none" strike="noStrike" kern="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Montserrat"/>
                <a:ea typeface="Tahoma" panose="020B0604030504040204" pitchFamily="34" charset="0"/>
                <a:cs typeface="Tahoma" panose="020B0604030504040204" pitchFamily="34" charset="0"/>
                <a:sym typeface="Montserrat"/>
              </a:rPr>
              <a:t> </a:t>
            </a:r>
            <a:r>
              <a:rPr kumimoji="0" lang="en-US" sz="3200" u="none" strike="noStrike" kern="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Montserrat"/>
                <a:ea typeface="Tahoma" panose="020B0604030504040204" pitchFamily="34" charset="0"/>
                <a:cs typeface="Tahoma" panose="020B0604030504040204" pitchFamily="34" charset="0"/>
                <a:sym typeface="Montserrat"/>
              </a:rPr>
              <a:t>of a </a:t>
            </a:r>
            <a:r>
              <a:rPr lang="en-US" sz="3200" dirty="0">
                <a:solidFill>
                  <a:schemeClr val="bg2">
                    <a:lumMod val="50000"/>
                  </a:schemeClr>
                </a:solidFill>
                <a:ea typeface="Tahoma" panose="020B0604030504040204" pitchFamily="34" charset="0"/>
                <a:cs typeface="Tahoma" panose="020B0604030504040204" pitchFamily="34" charset="0"/>
              </a:rPr>
              <a:t>Spark Application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4F5B"/>
              </a:buClr>
              <a:buSzPct val="100000"/>
              <a:buFont typeface="Montserrat"/>
              <a:buNone/>
              <a:tabLst/>
              <a:defRPr/>
            </a:pPr>
            <a:endParaRPr lang="en-US" sz="3200" b="0" dirty="0">
              <a:solidFill>
                <a:schemeClr val="bg2">
                  <a:lumMod val="50000"/>
                </a:schemeClr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4F5B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lang="en-US" sz="2800" b="0" dirty="0">
                <a:solidFill>
                  <a:schemeClr val="bg2">
                    <a:lumMod val="50000"/>
                  </a:schemeClr>
                </a:solidFill>
                <a:ea typeface="Tahoma" panose="020B0604030504040204" pitchFamily="34" charset="0"/>
                <a:cs typeface="Tahoma" panose="020B0604030504040204" pitchFamily="34" charset="0"/>
              </a:rPr>
              <a:t>Represents a connection to a Spark cluster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4F5B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lang="en-US" sz="2800" b="0" dirty="0">
                <a:solidFill>
                  <a:schemeClr val="bg2">
                    <a:lumMod val="50000"/>
                  </a:schemeClr>
                </a:solidFill>
                <a:ea typeface="Tahoma" panose="020B0604030504040204" pitchFamily="34" charset="0"/>
                <a:cs typeface="Tahoma" panose="020B0604030504040204" pitchFamily="34" charset="0"/>
              </a:rPr>
              <a:t>Main entry point for Spark functionality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4F5B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lang="en-US" sz="2800" b="0" dirty="0">
                <a:solidFill>
                  <a:schemeClr val="bg2">
                    <a:lumMod val="50000"/>
                  </a:schemeClr>
                </a:solidFill>
                <a:ea typeface="Tahoma" panose="020B0604030504040204" pitchFamily="34" charset="0"/>
                <a:cs typeface="Tahoma" panose="020B0604030504040204" pitchFamily="34" charset="0"/>
              </a:rPr>
              <a:t>Can be used to create RDDs, accumulators and broadcast variables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4F5B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lang="en-US" sz="2800" b="0" dirty="0">
                <a:solidFill>
                  <a:schemeClr val="bg2">
                    <a:lumMod val="50000"/>
                  </a:schemeClr>
                </a:solidFill>
                <a:ea typeface="Tahoma" panose="020B0604030504040204" pitchFamily="34" charset="0"/>
                <a:cs typeface="Tahoma" panose="020B0604030504040204" pitchFamily="34" charset="0"/>
              </a:rPr>
              <a:t>Only one SparkContext may be active per JVM</a:t>
            </a:r>
            <a:br>
              <a:rPr lang="en-US" sz="3200" b="0" dirty="0">
                <a:solidFill>
                  <a:schemeClr val="bg2">
                    <a:lumMod val="50000"/>
                  </a:schemeClr>
                </a:solidFill>
                <a:ea typeface="Tahoma" panose="020B0604030504040204" pitchFamily="34" charset="0"/>
                <a:cs typeface="Tahoma" panose="020B0604030504040204" pitchFamily="34" charset="0"/>
              </a:rPr>
            </a:br>
            <a:br>
              <a:rPr lang="en-US" sz="3200" b="0" dirty="0">
                <a:solidFill>
                  <a:schemeClr val="bg2">
                    <a:lumMod val="50000"/>
                  </a:schemeClr>
                </a:solidFill>
                <a:ea typeface="Tahoma" panose="020B0604030504040204" pitchFamily="34" charset="0"/>
                <a:cs typeface="Tahoma" panose="020B0604030504040204" pitchFamily="34" charset="0"/>
              </a:rPr>
            </a:br>
            <a:endParaRPr lang="en-US" sz="3200" b="0" dirty="0">
              <a:solidFill>
                <a:schemeClr val="bg2">
                  <a:lumMod val="50000"/>
                </a:schemeClr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4F5B"/>
              </a:buClr>
              <a:buSzPct val="100000"/>
              <a:buFont typeface="Montserrat"/>
              <a:buNone/>
              <a:tabLst/>
              <a:defRPr/>
            </a:pPr>
            <a:endParaRPr kumimoji="0" lang="en-US" sz="3200" b="0" i="1" u="none" strike="noStrike" kern="0" cap="none" spc="0" normalizeH="0" baseline="0" noProof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LnTx/>
              <a:uFillTx/>
              <a:latin typeface="Montserrat"/>
              <a:ea typeface="Tahoma" panose="020B0604030504040204" pitchFamily="34" charset="0"/>
              <a:cs typeface="Tahoma" panose="020B0604030504040204" pitchFamily="34" charset="0"/>
              <a:sym typeface="Montserra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4F5B"/>
              </a:buClr>
              <a:buSzPct val="100000"/>
              <a:buFont typeface="Montserrat"/>
              <a:buNone/>
              <a:tabLst/>
              <a:defRPr/>
            </a:pPr>
            <a:endParaRPr kumimoji="0" lang="en-US" sz="3200" b="0" i="1" u="none" strike="noStrike" kern="0" cap="none" spc="0" normalizeH="0" baseline="0" noProof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LnTx/>
              <a:uFillTx/>
              <a:latin typeface="Montserrat"/>
              <a:ea typeface="Tahoma" panose="020B0604030504040204" pitchFamily="34" charset="0"/>
              <a:cs typeface="Tahoma" panose="020B0604030504040204" pitchFamily="34" charset="0"/>
              <a:sym typeface="Montserrat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059AFE7-9967-4731-A784-061D82636ED6}"/>
              </a:ext>
            </a:extLst>
          </p:cNvPr>
          <p:cNvGrpSpPr/>
          <p:nvPr/>
        </p:nvGrpSpPr>
        <p:grpSpPr>
          <a:xfrm>
            <a:off x="8373291" y="810593"/>
            <a:ext cx="2540000" cy="5503121"/>
            <a:chOff x="8271691" y="984765"/>
            <a:chExt cx="2540000" cy="5503121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7B81B24D-9C43-4E24-A17D-C7460C5098DA}"/>
                </a:ext>
              </a:extLst>
            </p:cNvPr>
            <p:cNvSpPr/>
            <p:nvPr/>
          </p:nvSpPr>
          <p:spPr>
            <a:xfrm>
              <a:off x="8271691" y="1509486"/>
              <a:ext cx="2540000" cy="49784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07DFB1C-BA1A-4669-B54C-16FD40723BAE}"/>
                </a:ext>
              </a:extLst>
            </p:cNvPr>
            <p:cNvSpPr/>
            <p:nvPr/>
          </p:nvSpPr>
          <p:spPr>
            <a:xfrm>
              <a:off x="8386354" y="1627115"/>
              <a:ext cx="2330625" cy="70403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RDD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2E62A3A-1604-4FAE-A451-283B9BD0BC3B}"/>
                </a:ext>
              </a:extLst>
            </p:cNvPr>
            <p:cNvSpPr/>
            <p:nvPr/>
          </p:nvSpPr>
          <p:spPr>
            <a:xfrm>
              <a:off x="8386354" y="2441798"/>
              <a:ext cx="2330625" cy="70403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DAGScheduler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085F658B-1314-4D86-BA73-569B506EE69D}"/>
                </a:ext>
              </a:extLst>
            </p:cNvPr>
            <p:cNvSpPr/>
            <p:nvPr/>
          </p:nvSpPr>
          <p:spPr>
            <a:xfrm>
              <a:off x="8386354" y="3252805"/>
              <a:ext cx="2330625" cy="70403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Task Scheduler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CF4F6C0A-0FC2-4CB0-B68D-F86F2BB48EE1}"/>
                </a:ext>
              </a:extLst>
            </p:cNvPr>
            <p:cNvSpPr/>
            <p:nvPr/>
          </p:nvSpPr>
          <p:spPr>
            <a:xfrm>
              <a:off x="8386354" y="4062022"/>
              <a:ext cx="2330625" cy="70403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Scheduler Backend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7F50361B-0499-4A30-BAFA-6FF903DE2D86}"/>
                </a:ext>
              </a:extLst>
            </p:cNvPr>
            <p:cNvSpPr/>
            <p:nvPr/>
          </p:nvSpPr>
          <p:spPr>
            <a:xfrm>
              <a:off x="8386354" y="4856725"/>
              <a:ext cx="2330625" cy="70403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Listener Bus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3FCC1AB5-A9A0-42CE-9B05-859C9C7142B2}"/>
                </a:ext>
              </a:extLst>
            </p:cNvPr>
            <p:cNvSpPr/>
            <p:nvPr/>
          </p:nvSpPr>
          <p:spPr>
            <a:xfrm>
              <a:off x="8374557" y="5667732"/>
              <a:ext cx="2330625" cy="70403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Block Manager</a:t>
              </a:r>
            </a:p>
          </p:txBody>
        </p:sp>
        <p:sp>
          <p:nvSpPr>
            <p:cNvPr id="39" name="Shape 92">
              <a:extLst>
                <a:ext uri="{FF2B5EF4-FFF2-40B4-BE49-F238E27FC236}">
                  <a16:creationId xmlns:a16="http://schemas.microsoft.com/office/drawing/2014/main" id="{2B867391-6996-49D3-9AA3-7054628B41E3}"/>
                </a:ext>
              </a:extLst>
            </p:cNvPr>
            <p:cNvSpPr txBox="1">
              <a:spLocks/>
            </p:cNvSpPr>
            <p:nvPr/>
          </p:nvSpPr>
          <p:spPr>
            <a:xfrm>
              <a:off x="8415560" y="984765"/>
              <a:ext cx="2272211" cy="450083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54F5B"/>
                </a:buClr>
                <a:buSzPct val="100000"/>
                <a:buFont typeface="Montserrat"/>
                <a:buNone/>
                <a:defRPr sz="3000" b="1" i="0" u="none" strike="noStrike" cap="none">
                  <a:solidFill>
                    <a:srgbClr val="454F5B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  <a:lvl2pPr lvl="1">
                <a:spcBef>
                  <a:spcPts val="0"/>
                </a:spcBef>
                <a:buClr>
                  <a:srgbClr val="454F5B"/>
                </a:buClr>
                <a:buSzPct val="100000"/>
                <a:buFont typeface="Montserrat"/>
                <a:buNone/>
                <a:defRPr sz="3000" b="1">
                  <a:solidFill>
                    <a:srgbClr val="454F5B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2pPr>
              <a:lvl3pPr lvl="2">
                <a:spcBef>
                  <a:spcPts val="0"/>
                </a:spcBef>
                <a:buClr>
                  <a:srgbClr val="454F5B"/>
                </a:buClr>
                <a:buSzPct val="100000"/>
                <a:buFont typeface="Montserrat"/>
                <a:buNone/>
                <a:defRPr sz="3000" b="1">
                  <a:solidFill>
                    <a:srgbClr val="454F5B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3pPr>
              <a:lvl4pPr lvl="3">
                <a:spcBef>
                  <a:spcPts val="0"/>
                </a:spcBef>
                <a:buClr>
                  <a:srgbClr val="454F5B"/>
                </a:buClr>
                <a:buSzPct val="100000"/>
                <a:buFont typeface="Montserrat"/>
                <a:buNone/>
                <a:defRPr sz="3000" b="1">
                  <a:solidFill>
                    <a:srgbClr val="454F5B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4pPr>
              <a:lvl5pPr lvl="4">
                <a:spcBef>
                  <a:spcPts val="0"/>
                </a:spcBef>
                <a:buClr>
                  <a:srgbClr val="454F5B"/>
                </a:buClr>
                <a:buSzPct val="100000"/>
                <a:buFont typeface="Montserrat"/>
                <a:buNone/>
                <a:defRPr sz="3000" b="1">
                  <a:solidFill>
                    <a:srgbClr val="454F5B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5pPr>
              <a:lvl6pPr lvl="5">
                <a:spcBef>
                  <a:spcPts val="0"/>
                </a:spcBef>
                <a:buClr>
                  <a:srgbClr val="454F5B"/>
                </a:buClr>
                <a:buSzPct val="100000"/>
                <a:buFont typeface="Montserrat"/>
                <a:buNone/>
                <a:defRPr sz="3000" b="1">
                  <a:solidFill>
                    <a:srgbClr val="454F5B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6pPr>
              <a:lvl7pPr lvl="6">
                <a:spcBef>
                  <a:spcPts val="0"/>
                </a:spcBef>
                <a:buClr>
                  <a:srgbClr val="454F5B"/>
                </a:buClr>
                <a:buSzPct val="100000"/>
                <a:buFont typeface="Montserrat"/>
                <a:buNone/>
                <a:defRPr sz="3000" b="1">
                  <a:solidFill>
                    <a:srgbClr val="454F5B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7pPr>
              <a:lvl8pPr lvl="7">
                <a:spcBef>
                  <a:spcPts val="0"/>
                </a:spcBef>
                <a:buClr>
                  <a:srgbClr val="454F5B"/>
                </a:buClr>
                <a:buSzPct val="100000"/>
                <a:buFont typeface="Montserrat"/>
                <a:buNone/>
                <a:defRPr sz="3000" b="1">
                  <a:solidFill>
                    <a:srgbClr val="454F5B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8pPr>
              <a:lvl9pPr lvl="8">
                <a:spcBef>
                  <a:spcPts val="0"/>
                </a:spcBef>
                <a:buClr>
                  <a:srgbClr val="454F5B"/>
                </a:buClr>
                <a:buSzPct val="100000"/>
                <a:buFont typeface="Montserrat"/>
                <a:buNone/>
                <a:defRPr sz="3000" b="1">
                  <a:solidFill>
                    <a:srgbClr val="454F5B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54F5B"/>
                </a:buClr>
                <a:buSzPct val="100000"/>
                <a:buFont typeface="Montserrat"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bg2">
                      <a:lumMod val="75000"/>
                    </a:schemeClr>
                  </a:solidFill>
                  <a:effectLst/>
                  <a:uLnTx/>
                  <a:uFillTx/>
                  <a:latin typeface="Montserrat"/>
                  <a:ea typeface="Tahoma" panose="020B0604030504040204" pitchFamily="34" charset="0"/>
                  <a:cs typeface="Tahoma" panose="020B0604030504040204" pitchFamily="34" charset="0"/>
                  <a:sym typeface="Montserrat"/>
                </a:rPr>
                <a:t>SparkContext</a:t>
              </a:r>
              <a:endParaRPr kumimoji="0" lang="en" sz="2400" b="0" i="0" u="none" strike="noStrike" kern="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Montserrat"/>
                <a:ea typeface="Tahoma" panose="020B0604030504040204" pitchFamily="34" charset="0"/>
                <a:cs typeface="Tahoma" panose="020B0604030504040204" pitchFamily="34" charset="0"/>
                <a:sym typeface="Montserra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68224706"/>
      </p:ext>
    </p:extLst>
  </p:cSld>
  <p:clrMapOvr>
    <a:masterClrMapping/>
  </p:clrMapOvr>
  <p:transition spd="slow">
    <p:push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92">
            <a:extLst>
              <a:ext uri="{FF2B5EF4-FFF2-40B4-BE49-F238E27FC236}">
                <a16:creationId xmlns:a16="http://schemas.microsoft.com/office/drawing/2014/main" id="{5C7A3D70-648E-4659-BCCA-A5F5F3B0F1B7}"/>
              </a:ext>
            </a:extLst>
          </p:cNvPr>
          <p:cNvSpPr txBox="1">
            <a:spLocks/>
          </p:cNvSpPr>
          <p:nvPr/>
        </p:nvSpPr>
        <p:spPr>
          <a:xfrm>
            <a:off x="325663" y="170590"/>
            <a:ext cx="11195777" cy="91798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4F5B"/>
              </a:buClr>
              <a:buSzPct val="100000"/>
              <a:buFont typeface="Montserrat"/>
              <a:buNone/>
              <a:defRPr sz="3000" b="1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4F5B"/>
              </a:buClr>
              <a:buSzPct val="100000"/>
              <a:buFont typeface="Montserrat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 dirty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Montserrat"/>
                <a:ea typeface="Tahoma" panose="020B0604030504040204" pitchFamily="34" charset="0"/>
                <a:cs typeface="Tahoma" panose="020B0604030504040204" pitchFamily="34" charset="0"/>
                <a:sym typeface="Montserrat"/>
              </a:rPr>
              <a:t>Spark</a:t>
            </a:r>
            <a:r>
              <a:rPr kumimoji="0" lang="en-US" sz="4000" b="1" i="0" u="none" strike="noStrike" kern="0" cap="none" spc="0" normalizeH="0" baseline="0" noProof="0" dirty="0">
                <a:ln>
                  <a:noFill/>
                </a:ln>
                <a:solidFill>
                  <a:srgbClr val="666666">
                    <a:lumMod val="75000"/>
                  </a:srgbClr>
                </a:solidFill>
                <a:effectLst/>
                <a:uLnTx/>
                <a:uFillTx/>
                <a:latin typeface="Montserrat"/>
                <a:ea typeface="Tahoma" panose="020B0604030504040204" pitchFamily="34" charset="0"/>
                <a:cs typeface="Tahoma" panose="020B0604030504040204" pitchFamily="34" charset="0"/>
                <a:sym typeface="Montserrat"/>
              </a:rPr>
              <a:t>Context</a:t>
            </a:r>
            <a:endParaRPr kumimoji="0" lang="en" sz="4000" b="1" i="0" u="none" strike="noStrike" kern="0" cap="none" spc="0" normalizeH="0" baseline="0" noProof="0" dirty="0">
              <a:ln>
                <a:noFill/>
              </a:ln>
              <a:solidFill>
                <a:srgbClr val="666666">
                  <a:lumMod val="75000"/>
                </a:srgbClr>
              </a:solidFill>
              <a:effectLst/>
              <a:uLnTx/>
              <a:uFillTx/>
              <a:latin typeface="Montserrat"/>
              <a:ea typeface="Tahoma" panose="020B0604030504040204" pitchFamily="34" charset="0"/>
              <a:cs typeface="Tahoma" panose="020B0604030504040204" pitchFamily="34" charset="0"/>
              <a:sym typeface="Montserra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EF58ECE-6278-4A22-89B9-08F78E1AA1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8993" y="1088571"/>
            <a:ext cx="8349116" cy="5577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100333"/>
      </p:ext>
    </p:extLst>
  </p:cSld>
  <p:clrMapOvr>
    <a:masterClrMapping/>
  </p:clrMapOvr>
  <p:transition spd="slow">
    <p:push dir="u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/>
          <p:nvPr/>
        </p:nvSpPr>
        <p:spPr>
          <a:xfrm>
            <a:off x="0" y="0"/>
            <a:ext cx="12192000" cy="279049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7" name="Shape 67"/>
          <p:cNvSpPr txBox="1">
            <a:spLocks noGrp="1"/>
          </p:cNvSpPr>
          <p:nvPr>
            <p:ph type="ctrTitle" idx="4294967295"/>
          </p:nvPr>
        </p:nvSpPr>
        <p:spPr>
          <a:xfrm>
            <a:off x="703371" y="930166"/>
            <a:ext cx="9134312" cy="2585544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en-US" sz="17300" dirty="0">
                <a:solidFill>
                  <a:schemeClr val="bg1">
                    <a:lumMod val="95000"/>
                  </a:schemeClr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Thanks!</a:t>
            </a:r>
            <a:endParaRPr lang="en" sz="17300" dirty="0">
              <a:solidFill>
                <a:schemeClr val="bg1">
                  <a:lumMod val="95000"/>
                </a:schemeClr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8" name="Shape 68"/>
          <p:cNvSpPr txBox="1">
            <a:spLocks noGrp="1"/>
          </p:cNvSpPr>
          <p:nvPr>
            <p:ph type="subTitle" idx="4294967295"/>
          </p:nvPr>
        </p:nvSpPr>
        <p:spPr>
          <a:xfrm>
            <a:off x="845269" y="3074650"/>
            <a:ext cx="5646567" cy="835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4000" b="1" dirty="0">
                <a:ea typeface="Tahoma" panose="020B0604030504040204" pitchFamily="34" charset="0"/>
                <a:cs typeface="Tahoma" panose="020B0604030504040204" pitchFamily="34" charset="0"/>
              </a:rPr>
              <a:t>Any questions?</a:t>
            </a:r>
          </a:p>
        </p:txBody>
      </p:sp>
      <p:sp>
        <p:nvSpPr>
          <p:cNvPr id="69" name="Shape 69"/>
          <p:cNvSpPr txBox="1">
            <a:spLocks noGrp="1"/>
          </p:cNvSpPr>
          <p:nvPr>
            <p:ph type="body" idx="4294967295"/>
          </p:nvPr>
        </p:nvSpPr>
        <p:spPr>
          <a:xfrm>
            <a:off x="845261" y="4755420"/>
            <a:ext cx="7566814" cy="1219711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dirty="0">
                <a:ea typeface="Tahoma" panose="020B0604030504040204" pitchFamily="34" charset="0"/>
                <a:cs typeface="Tahoma" panose="020B0604030504040204" pitchFamily="34" charset="0"/>
              </a:rPr>
              <a:t>You can </a:t>
            </a:r>
            <a:r>
              <a:rPr lang="en-US" dirty="0">
                <a:ea typeface="Tahoma" panose="020B0604030504040204" pitchFamily="34" charset="0"/>
                <a:cs typeface="Tahoma" panose="020B0604030504040204" pitchFamily="34" charset="0"/>
              </a:rPr>
              <a:t>reach me via:</a:t>
            </a:r>
            <a:endParaRPr lang="en" dirty="0"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spcBef>
                <a:spcPts val="0"/>
              </a:spcBef>
              <a:buNone/>
            </a:pPr>
            <a:r>
              <a:rPr lang="en" b="1" dirty="0">
                <a:ea typeface="Tahoma" panose="020B0604030504040204" pitchFamily="34" charset="0"/>
                <a:cs typeface="Tahoma" panose="020B0604030504040204" pitchFamily="34" charset="0"/>
              </a:rPr>
              <a:t>Lync/Skype</a:t>
            </a:r>
            <a:r>
              <a:rPr lang="en" dirty="0">
                <a:ea typeface="Tahoma" panose="020B0604030504040204" pitchFamily="34" charset="0"/>
                <a:cs typeface="Tahoma" panose="020B0604030504040204" pitchFamily="34" charset="0"/>
              </a:rPr>
              <a:t>: carl.t.m.acampado</a:t>
            </a:r>
          </a:p>
          <a:p>
            <a:pPr>
              <a:spcBef>
                <a:spcPts val="0"/>
              </a:spcBef>
              <a:buNone/>
            </a:pPr>
            <a:r>
              <a:rPr lang="en" b="1" dirty="0">
                <a:ea typeface="Tahoma" panose="020B0604030504040204" pitchFamily="34" charset="0"/>
                <a:cs typeface="Tahoma" panose="020B0604030504040204" pitchFamily="34" charset="0"/>
              </a:rPr>
              <a:t>Email</a:t>
            </a:r>
            <a:r>
              <a:rPr lang="en" dirty="0">
                <a:ea typeface="Tahoma" panose="020B0604030504040204" pitchFamily="34" charset="0"/>
                <a:cs typeface="Tahoma" panose="020B0604030504040204" pitchFamily="34" charset="0"/>
              </a:rPr>
              <a:t>: carl.t.m.acampado@accenture.com</a:t>
            </a:r>
          </a:p>
        </p:txBody>
      </p:sp>
      <p:sp>
        <p:nvSpPr>
          <p:cNvPr id="70" name="Shape 70"/>
          <p:cNvSpPr/>
          <p:nvPr/>
        </p:nvSpPr>
        <p:spPr>
          <a:xfrm>
            <a:off x="956558" y="4257033"/>
            <a:ext cx="1533600" cy="137699"/>
          </a:xfrm>
          <a:prstGeom prst="rect">
            <a:avLst/>
          </a:prstGeom>
          <a:solidFill>
            <a:srgbClr val="FF0066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454F5B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161757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66">
            <a:extLst>
              <a:ext uri="{FF2B5EF4-FFF2-40B4-BE49-F238E27FC236}">
                <a16:creationId xmlns:a16="http://schemas.microsoft.com/office/drawing/2014/main" id="{6B09201C-B6E9-42D7-AE27-51EFB56A7B3F}"/>
              </a:ext>
            </a:extLst>
          </p:cNvPr>
          <p:cNvSpPr/>
          <p:nvPr/>
        </p:nvSpPr>
        <p:spPr>
          <a:xfrm>
            <a:off x="0" y="0"/>
            <a:ext cx="4507423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subTitle" idx="4294967295"/>
          </p:nvPr>
        </p:nvSpPr>
        <p:spPr>
          <a:xfrm>
            <a:off x="233766" y="2092272"/>
            <a:ext cx="4039890" cy="247994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-US" sz="4800" b="1" dirty="0">
                <a:solidFill>
                  <a:srgbClr val="00B0F0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Day 1 PM</a:t>
            </a:r>
            <a:r>
              <a:rPr lang="en-US" sz="4800" b="1" dirty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Training Agenda</a:t>
            </a:r>
            <a:endParaRPr lang="en" sz="4800" b="1" dirty="0">
              <a:solidFill>
                <a:schemeClr val="bg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Shape 68">
            <a:extLst>
              <a:ext uri="{FF2B5EF4-FFF2-40B4-BE49-F238E27FC236}">
                <a16:creationId xmlns:a16="http://schemas.microsoft.com/office/drawing/2014/main" id="{71E1556D-9947-4BEE-AAA1-35D35207C710}"/>
              </a:ext>
            </a:extLst>
          </p:cNvPr>
          <p:cNvSpPr txBox="1">
            <a:spLocks/>
          </p:cNvSpPr>
          <p:nvPr/>
        </p:nvSpPr>
        <p:spPr>
          <a:xfrm>
            <a:off x="5289741" y="1295934"/>
            <a:ext cx="1866942" cy="52694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Char char="▣"/>
              <a:defRPr sz="24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Char char="□"/>
              <a:defRPr sz="20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20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>
              <a:spcBef>
                <a:spcPts val="0"/>
              </a:spcBef>
              <a:buClr>
                <a:srgbClr val="FF0066"/>
              </a:buClr>
              <a:buNone/>
            </a:pPr>
            <a:r>
              <a:rPr lang="en-US" b="1" dirty="0">
                <a:solidFill>
                  <a:srgbClr val="FF0066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1:00 – 2:00</a:t>
            </a:r>
          </a:p>
        </p:txBody>
      </p:sp>
      <p:sp>
        <p:nvSpPr>
          <p:cNvPr id="12" name="Shape 68">
            <a:extLst>
              <a:ext uri="{FF2B5EF4-FFF2-40B4-BE49-F238E27FC236}">
                <a16:creationId xmlns:a16="http://schemas.microsoft.com/office/drawing/2014/main" id="{C7CBEB2F-A75B-48DA-ABDE-2A7BDE630A11}"/>
              </a:ext>
            </a:extLst>
          </p:cNvPr>
          <p:cNvSpPr txBox="1">
            <a:spLocks/>
          </p:cNvSpPr>
          <p:nvPr/>
        </p:nvSpPr>
        <p:spPr>
          <a:xfrm>
            <a:off x="7379426" y="1282457"/>
            <a:ext cx="4354421" cy="54244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Char char="▣"/>
              <a:defRPr sz="24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Char char="□"/>
              <a:defRPr sz="20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20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>
              <a:spcBef>
                <a:spcPts val="0"/>
              </a:spcBef>
              <a:buClr>
                <a:srgbClr val="FF0066"/>
              </a:buClr>
              <a:buNone/>
            </a:pPr>
            <a:r>
              <a:rPr lang="en-US" dirty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Spark Core</a:t>
            </a:r>
          </a:p>
        </p:txBody>
      </p:sp>
      <p:sp>
        <p:nvSpPr>
          <p:cNvPr id="13" name="Shape 68">
            <a:extLst>
              <a:ext uri="{FF2B5EF4-FFF2-40B4-BE49-F238E27FC236}">
                <a16:creationId xmlns:a16="http://schemas.microsoft.com/office/drawing/2014/main" id="{5EDB24FA-7C81-44D1-99F5-23BB6EEC3E7B}"/>
              </a:ext>
            </a:extLst>
          </p:cNvPr>
          <p:cNvSpPr txBox="1">
            <a:spLocks/>
          </p:cNvSpPr>
          <p:nvPr/>
        </p:nvSpPr>
        <p:spPr>
          <a:xfrm>
            <a:off x="5289741" y="1905369"/>
            <a:ext cx="2006427" cy="52694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Char char="▣"/>
              <a:defRPr sz="24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Char char="□"/>
              <a:defRPr sz="20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20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>
              <a:spcBef>
                <a:spcPts val="0"/>
              </a:spcBef>
              <a:buClr>
                <a:srgbClr val="FF0066"/>
              </a:buClr>
              <a:buNone/>
            </a:pPr>
            <a:r>
              <a:rPr lang="en-US" b="1" dirty="0">
                <a:solidFill>
                  <a:srgbClr val="FF0066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2:00 – 2:30</a:t>
            </a:r>
          </a:p>
        </p:txBody>
      </p:sp>
      <p:sp>
        <p:nvSpPr>
          <p:cNvPr id="14" name="Shape 68">
            <a:extLst>
              <a:ext uri="{FF2B5EF4-FFF2-40B4-BE49-F238E27FC236}">
                <a16:creationId xmlns:a16="http://schemas.microsoft.com/office/drawing/2014/main" id="{3D578205-288E-4D25-9610-472317168898}"/>
              </a:ext>
            </a:extLst>
          </p:cNvPr>
          <p:cNvSpPr txBox="1">
            <a:spLocks/>
          </p:cNvSpPr>
          <p:nvPr/>
        </p:nvSpPr>
        <p:spPr>
          <a:xfrm>
            <a:off x="7379426" y="1885091"/>
            <a:ext cx="4354419" cy="54190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Char char="▣"/>
              <a:defRPr sz="24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Char char="□"/>
              <a:defRPr sz="20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20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>
              <a:spcBef>
                <a:spcPts val="0"/>
              </a:spcBef>
              <a:buClr>
                <a:srgbClr val="FF0066"/>
              </a:buClr>
              <a:buNone/>
            </a:pPr>
            <a:r>
              <a:rPr lang="en-US" dirty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Lab 1: Using Spark Core</a:t>
            </a:r>
          </a:p>
        </p:txBody>
      </p:sp>
      <p:sp>
        <p:nvSpPr>
          <p:cNvPr id="15" name="Shape 68">
            <a:extLst>
              <a:ext uri="{FF2B5EF4-FFF2-40B4-BE49-F238E27FC236}">
                <a16:creationId xmlns:a16="http://schemas.microsoft.com/office/drawing/2014/main" id="{AF409D67-38D1-46D7-B358-F6A3D336E63E}"/>
              </a:ext>
            </a:extLst>
          </p:cNvPr>
          <p:cNvSpPr txBox="1">
            <a:spLocks/>
          </p:cNvSpPr>
          <p:nvPr/>
        </p:nvSpPr>
        <p:spPr>
          <a:xfrm>
            <a:off x="5281889" y="2772850"/>
            <a:ext cx="1866942" cy="52694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Char char="▣"/>
              <a:defRPr sz="24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Char char="□"/>
              <a:defRPr sz="20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20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>
              <a:spcBef>
                <a:spcPts val="0"/>
              </a:spcBef>
              <a:buClr>
                <a:srgbClr val="FF0066"/>
              </a:buClr>
              <a:buNone/>
            </a:pPr>
            <a:r>
              <a:rPr lang="en-US" b="1" dirty="0">
                <a:solidFill>
                  <a:srgbClr val="FF0066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2:30 – 3:00	</a:t>
            </a:r>
          </a:p>
        </p:txBody>
      </p:sp>
      <p:sp>
        <p:nvSpPr>
          <p:cNvPr id="20" name="Shape 68">
            <a:extLst>
              <a:ext uri="{FF2B5EF4-FFF2-40B4-BE49-F238E27FC236}">
                <a16:creationId xmlns:a16="http://schemas.microsoft.com/office/drawing/2014/main" id="{F4659B11-1553-41D8-B6B1-3BEA802B61E6}"/>
              </a:ext>
            </a:extLst>
          </p:cNvPr>
          <p:cNvSpPr txBox="1">
            <a:spLocks/>
          </p:cNvSpPr>
          <p:nvPr/>
        </p:nvSpPr>
        <p:spPr>
          <a:xfrm>
            <a:off x="7371572" y="2765773"/>
            <a:ext cx="4354421" cy="54244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Char char="▣"/>
              <a:defRPr sz="24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Char char="□"/>
              <a:defRPr sz="20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20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>
              <a:spcBef>
                <a:spcPts val="0"/>
              </a:spcBef>
              <a:buClr>
                <a:srgbClr val="FF0066"/>
              </a:buClr>
              <a:buNone/>
            </a:pPr>
            <a:r>
              <a:rPr lang="en-US" dirty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What is a DataFrame</a:t>
            </a:r>
          </a:p>
        </p:txBody>
      </p:sp>
      <p:sp>
        <p:nvSpPr>
          <p:cNvPr id="21" name="Shape 68">
            <a:extLst>
              <a:ext uri="{FF2B5EF4-FFF2-40B4-BE49-F238E27FC236}">
                <a16:creationId xmlns:a16="http://schemas.microsoft.com/office/drawing/2014/main" id="{FD30EB46-C7C2-4D4C-B23F-1129AA0745CC}"/>
              </a:ext>
            </a:extLst>
          </p:cNvPr>
          <p:cNvSpPr txBox="1">
            <a:spLocks/>
          </p:cNvSpPr>
          <p:nvPr/>
        </p:nvSpPr>
        <p:spPr>
          <a:xfrm>
            <a:off x="5270863" y="3384569"/>
            <a:ext cx="1866942" cy="52694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Char char="▣"/>
              <a:defRPr sz="24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Char char="□"/>
              <a:defRPr sz="20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20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>
              <a:spcBef>
                <a:spcPts val="0"/>
              </a:spcBef>
              <a:buClr>
                <a:srgbClr val="FF0066"/>
              </a:buClr>
              <a:buNone/>
            </a:pPr>
            <a:r>
              <a:rPr lang="en-US" b="1" dirty="0">
                <a:solidFill>
                  <a:srgbClr val="FF0066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3:00 – 3:30	</a:t>
            </a:r>
          </a:p>
        </p:txBody>
      </p:sp>
      <p:sp>
        <p:nvSpPr>
          <p:cNvPr id="22" name="Shape 68">
            <a:extLst>
              <a:ext uri="{FF2B5EF4-FFF2-40B4-BE49-F238E27FC236}">
                <a16:creationId xmlns:a16="http://schemas.microsoft.com/office/drawing/2014/main" id="{902A546F-1796-42FF-A5CB-590BDDCFFE8B}"/>
              </a:ext>
            </a:extLst>
          </p:cNvPr>
          <p:cNvSpPr txBox="1">
            <a:spLocks/>
          </p:cNvSpPr>
          <p:nvPr/>
        </p:nvSpPr>
        <p:spPr>
          <a:xfrm>
            <a:off x="7360546" y="3371679"/>
            <a:ext cx="4354419" cy="54190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Char char="▣"/>
              <a:defRPr sz="24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Char char="□"/>
              <a:defRPr sz="20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20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>
              <a:spcBef>
                <a:spcPts val="0"/>
              </a:spcBef>
              <a:buClr>
                <a:srgbClr val="FF0066"/>
              </a:buClr>
              <a:buNone/>
            </a:pPr>
            <a:r>
              <a:rPr lang="en-US" dirty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Lab 2: Using DataFrames</a:t>
            </a:r>
          </a:p>
        </p:txBody>
      </p:sp>
      <p:sp>
        <p:nvSpPr>
          <p:cNvPr id="23" name="Shape 68">
            <a:extLst>
              <a:ext uri="{FF2B5EF4-FFF2-40B4-BE49-F238E27FC236}">
                <a16:creationId xmlns:a16="http://schemas.microsoft.com/office/drawing/2014/main" id="{8C59BDD7-70A2-432C-B0A1-504B57DB8795}"/>
              </a:ext>
            </a:extLst>
          </p:cNvPr>
          <p:cNvSpPr txBox="1">
            <a:spLocks/>
          </p:cNvSpPr>
          <p:nvPr/>
        </p:nvSpPr>
        <p:spPr>
          <a:xfrm>
            <a:off x="5289741" y="4246362"/>
            <a:ext cx="1866942" cy="52694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Char char="▣"/>
              <a:defRPr sz="24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Char char="□"/>
              <a:defRPr sz="20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20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>
              <a:spcBef>
                <a:spcPts val="0"/>
              </a:spcBef>
              <a:buClr>
                <a:srgbClr val="FF0066"/>
              </a:buClr>
              <a:buNone/>
            </a:pPr>
            <a:r>
              <a:rPr lang="en-US" b="1" dirty="0">
                <a:solidFill>
                  <a:srgbClr val="FF0066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3:30 – 4:00	</a:t>
            </a:r>
          </a:p>
        </p:txBody>
      </p:sp>
      <p:sp>
        <p:nvSpPr>
          <p:cNvPr id="24" name="Shape 68">
            <a:extLst>
              <a:ext uri="{FF2B5EF4-FFF2-40B4-BE49-F238E27FC236}">
                <a16:creationId xmlns:a16="http://schemas.microsoft.com/office/drawing/2014/main" id="{92F213BA-DC9C-4C54-9D98-5790519656E4}"/>
              </a:ext>
            </a:extLst>
          </p:cNvPr>
          <p:cNvSpPr txBox="1">
            <a:spLocks/>
          </p:cNvSpPr>
          <p:nvPr/>
        </p:nvSpPr>
        <p:spPr>
          <a:xfrm>
            <a:off x="7371572" y="4226790"/>
            <a:ext cx="4354421" cy="54244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Char char="▣"/>
              <a:defRPr sz="24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Char char="□"/>
              <a:defRPr sz="20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20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>
              <a:spcBef>
                <a:spcPts val="0"/>
              </a:spcBef>
              <a:buClr>
                <a:srgbClr val="FF0066"/>
              </a:buClr>
              <a:buNone/>
            </a:pPr>
            <a:r>
              <a:rPr lang="en-US" dirty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What is a Spark SQL</a:t>
            </a:r>
          </a:p>
        </p:txBody>
      </p:sp>
      <p:sp>
        <p:nvSpPr>
          <p:cNvPr id="25" name="Shape 68">
            <a:extLst>
              <a:ext uri="{FF2B5EF4-FFF2-40B4-BE49-F238E27FC236}">
                <a16:creationId xmlns:a16="http://schemas.microsoft.com/office/drawing/2014/main" id="{78DFB057-91F6-45D7-82E8-D37A159C9145}"/>
              </a:ext>
            </a:extLst>
          </p:cNvPr>
          <p:cNvSpPr txBox="1">
            <a:spLocks/>
          </p:cNvSpPr>
          <p:nvPr/>
        </p:nvSpPr>
        <p:spPr>
          <a:xfrm>
            <a:off x="5278715" y="4849440"/>
            <a:ext cx="1866942" cy="52694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Char char="▣"/>
              <a:defRPr sz="24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Char char="□"/>
              <a:defRPr sz="20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20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>
              <a:spcBef>
                <a:spcPts val="0"/>
              </a:spcBef>
              <a:buClr>
                <a:srgbClr val="FF0066"/>
              </a:buClr>
              <a:buNone/>
            </a:pPr>
            <a:r>
              <a:rPr lang="en-US" b="1" dirty="0">
                <a:solidFill>
                  <a:srgbClr val="FF0066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4:00 – 4:30	</a:t>
            </a:r>
          </a:p>
        </p:txBody>
      </p:sp>
      <p:sp>
        <p:nvSpPr>
          <p:cNvPr id="26" name="Shape 68">
            <a:extLst>
              <a:ext uri="{FF2B5EF4-FFF2-40B4-BE49-F238E27FC236}">
                <a16:creationId xmlns:a16="http://schemas.microsoft.com/office/drawing/2014/main" id="{3F78A03A-E3ED-4881-A36C-11D7794FFE71}"/>
              </a:ext>
            </a:extLst>
          </p:cNvPr>
          <p:cNvSpPr txBox="1">
            <a:spLocks/>
          </p:cNvSpPr>
          <p:nvPr/>
        </p:nvSpPr>
        <p:spPr>
          <a:xfrm>
            <a:off x="7374746" y="4828886"/>
            <a:ext cx="4354421" cy="54244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Char char="▣"/>
              <a:defRPr sz="24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Char char="□"/>
              <a:defRPr sz="20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20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>
              <a:spcBef>
                <a:spcPts val="0"/>
              </a:spcBef>
              <a:buClr>
                <a:srgbClr val="FF0066"/>
              </a:buClr>
              <a:buNone/>
            </a:pPr>
            <a:r>
              <a:rPr lang="en-US" dirty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Lab 3: Using Spark SQL</a:t>
            </a:r>
          </a:p>
        </p:txBody>
      </p:sp>
    </p:spTree>
    <p:extLst>
      <p:ext uri="{BB962C8B-B14F-4D97-AF65-F5344CB8AC3E}">
        <p14:creationId xmlns:p14="http://schemas.microsoft.com/office/powerpoint/2010/main" val="24418529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66">
            <a:extLst>
              <a:ext uri="{FF2B5EF4-FFF2-40B4-BE49-F238E27FC236}">
                <a16:creationId xmlns:a16="http://schemas.microsoft.com/office/drawing/2014/main" id="{6B09201C-B6E9-42D7-AE27-51EFB56A7B3F}"/>
              </a:ext>
            </a:extLst>
          </p:cNvPr>
          <p:cNvSpPr/>
          <p:nvPr/>
        </p:nvSpPr>
        <p:spPr>
          <a:xfrm>
            <a:off x="0" y="0"/>
            <a:ext cx="4507423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subTitle" idx="4294967295"/>
          </p:nvPr>
        </p:nvSpPr>
        <p:spPr>
          <a:xfrm>
            <a:off x="233766" y="2092272"/>
            <a:ext cx="4039890" cy="247994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-US" sz="4800" b="1" dirty="0">
                <a:solidFill>
                  <a:srgbClr val="00B0F0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Day 2 AM</a:t>
            </a:r>
            <a:r>
              <a:rPr lang="en-US" sz="4800" b="1" dirty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Training Agenda</a:t>
            </a:r>
            <a:endParaRPr lang="en" sz="4800" b="1" dirty="0">
              <a:solidFill>
                <a:schemeClr val="bg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Shape 68">
            <a:extLst>
              <a:ext uri="{FF2B5EF4-FFF2-40B4-BE49-F238E27FC236}">
                <a16:creationId xmlns:a16="http://schemas.microsoft.com/office/drawing/2014/main" id="{71E1556D-9947-4BEE-AAA1-35D35207C710}"/>
              </a:ext>
            </a:extLst>
          </p:cNvPr>
          <p:cNvSpPr txBox="1">
            <a:spLocks/>
          </p:cNvSpPr>
          <p:nvPr/>
        </p:nvSpPr>
        <p:spPr>
          <a:xfrm>
            <a:off x="5289741" y="1584281"/>
            <a:ext cx="1866942" cy="52694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Char char="▣"/>
              <a:defRPr sz="24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Char char="□"/>
              <a:defRPr sz="20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20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>
              <a:spcBef>
                <a:spcPts val="0"/>
              </a:spcBef>
              <a:buClr>
                <a:srgbClr val="FF0066"/>
              </a:buClr>
              <a:buNone/>
            </a:pPr>
            <a:r>
              <a:rPr lang="en-US" b="1" dirty="0">
                <a:solidFill>
                  <a:srgbClr val="FF0066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9:00 – 9:15</a:t>
            </a:r>
          </a:p>
        </p:txBody>
      </p:sp>
      <p:sp>
        <p:nvSpPr>
          <p:cNvPr id="12" name="Shape 68">
            <a:extLst>
              <a:ext uri="{FF2B5EF4-FFF2-40B4-BE49-F238E27FC236}">
                <a16:creationId xmlns:a16="http://schemas.microsoft.com/office/drawing/2014/main" id="{C7CBEB2F-A75B-48DA-ABDE-2A7BDE630A11}"/>
              </a:ext>
            </a:extLst>
          </p:cNvPr>
          <p:cNvSpPr txBox="1">
            <a:spLocks/>
          </p:cNvSpPr>
          <p:nvPr/>
        </p:nvSpPr>
        <p:spPr>
          <a:xfrm>
            <a:off x="7379426" y="1568783"/>
            <a:ext cx="4354421" cy="54244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Char char="▣"/>
              <a:defRPr sz="24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Char char="□"/>
              <a:defRPr sz="20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20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>
              <a:spcBef>
                <a:spcPts val="0"/>
              </a:spcBef>
              <a:buClr>
                <a:srgbClr val="FF0066"/>
              </a:buClr>
              <a:buNone/>
            </a:pPr>
            <a:r>
              <a:rPr lang="en-US" dirty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Day 1 Summary</a:t>
            </a:r>
          </a:p>
        </p:txBody>
      </p:sp>
      <p:sp>
        <p:nvSpPr>
          <p:cNvPr id="13" name="Shape 68">
            <a:extLst>
              <a:ext uri="{FF2B5EF4-FFF2-40B4-BE49-F238E27FC236}">
                <a16:creationId xmlns:a16="http://schemas.microsoft.com/office/drawing/2014/main" id="{5EDB24FA-7C81-44D1-99F5-23BB6EEC3E7B}"/>
              </a:ext>
            </a:extLst>
          </p:cNvPr>
          <p:cNvSpPr txBox="1">
            <a:spLocks/>
          </p:cNvSpPr>
          <p:nvPr/>
        </p:nvSpPr>
        <p:spPr>
          <a:xfrm>
            <a:off x="5289741" y="2413440"/>
            <a:ext cx="2006427" cy="52694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Char char="▣"/>
              <a:defRPr sz="24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Char char="□"/>
              <a:defRPr sz="20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20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>
              <a:spcBef>
                <a:spcPts val="0"/>
              </a:spcBef>
              <a:buClr>
                <a:srgbClr val="FF0066"/>
              </a:buClr>
              <a:buNone/>
            </a:pPr>
            <a:r>
              <a:rPr lang="en-US" b="1" dirty="0">
                <a:solidFill>
                  <a:srgbClr val="FF0066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9:15 – 10:00</a:t>
            </a:r>
          </a:p>
        </p:txBody>
      </p:sp>
      <p:sp>
        <p:nvSpPr>
          <p:cNvPr id="14" name="Shape 68">
            <a:extLst>
              <a:ext uri="{FF2B5EF4-FFF2-40B4-BE49-F238E27FC236}">
                <a16:creationId xmlns:a16="http://schemas.microsoft.com/office/drawing/2014/main" id="{3D578205-288E-4D25-9610-472317168898}"/>
              </a:ext>
            </a:extLst>
          </p:cNvPr>
          <p:cNvSpPr txBox="1">
            <a:spLocks/>
          </p:cNvSpPr>
          <p:nvPr/>
        </p:nvSpPr>
        <p:spPr>
          <a:xfrm>
            <a:off x="7379428" y="2397943"/>
            <a:ext cx="4354419" cy="54190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Char char="▣"/>
              <a:defRPr sz="24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Char char="□"/>
              <a:defRPr sz="20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20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>
              <a:spcBef>
                <a:spcPts val="0"/>
              </a:spcBef>
              <a:buClr>
                <a:srgbClr val="FF0066"/>
              </a:buClr>
              <a:buNone/>
            </a:pPr>
            <a:r>
              <a:rPr lang="en-US" dirty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What is Spark Streaming</a:t>
            </a:r>
          </a:p>
        </p:txBody>
      </p:sp>
      <p:sp>
        <p:nvSpPr>
          <p:cNvPr id="15" name="Shape 68">
            <a:extLst>
              <a:ext uri="{FF2B5EF4-FFF2-40B4-BE49-F238E27FC236}">
                <a16:creationId xmlns:a16="http://schemas.microsoft.com/office/drawing/2014/main" id="{AF409D67-38D1-46D7-B358-F6A3D336E63E}"/>
              </a:ext>
            </a:extLst>
          </p:cNvPr>
          <p:cNvSpPr txBox="1">
            <a:spLocks/>
          </p:cNvSpPr>
          <p:nvPr/>
        </p:nvSpPr>
        <p:spPr>
          <a:xfrm>
            <a:off x="5289741" y="2857844"/>
            <a:ext cx="2161412" cy="52694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Char char="▣"/>
              <a:defRPr sz="24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Char char="□"/>
              <a:defRPr sz="20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20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>
              <a:spcBef>
                <a:spcPts val="0"/>
              </a:spcBef>
              <a:buClr>
                <a:srgbClr val="FF0066"/>
              </a:buClr>
              <a:buNone/>
            </a:pPr>
            <a:r>
              <a:rPr lang="en-US" b="1" dirty="0">
                <a:solidFill>
                  <a:srgbClr val="FF0066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10:00 – 11:00	</a:t>
            </a:r>
          </a:p>
        </p:txBody>
      </p:sp>
      <p:sp>
        <p:nvSpPr>
          <p:cNvPr id="16" name="Shape 68">
            <a:extLst>
              <a:ext uri="{FF2B5EF4-FFF2-40B4-BE49-F238E27FC236}">
                <a16:creationId xmlns:a16="http://schemas.microsoft.com/office/drawing/2014/main" id="{51F9A945-5F4E-4B5B-8A1E-84E4F63651D1}"/>
              </a:ext>
            </a:extLst>
          </p:cNvPr>
          <p:cNvSpPr txBox="1">
            <a:spLocks/>
          </p:cNvSpPr>
          <p:nvPr/>
        </p:nvSpPr>
        <p:spPr>
          <a:xfrm>
            <a:off x="7379426" y="2824378"/>
            <a:ext cx="4354419" cy="68987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Char char="▣"/>
              <a:defRPr sz="24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Char char="□"/>
              <a:defRPr sz="20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20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>
              <a:spcBef>
                <a:spcPts val="0"/>
              </a:spcBef>
              <a:buClr>
                <a:srgbClr val="FF0066"/>
              </a:buClr>
              <a:buNone/>
            </a:pPr>
            <a:r>
              <a:rPr lang="en-US" dirty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Lab 4: Using Spark Streaming</a:t>
            </a:r>
          </a:p>
        </p:txBody>
      </p:sp>
      <p:sp>
        <p:nvSpPr>
          <p:cNvPr id="28" name="Shape 68">
            <a:extLst>
              <a:ext uri="{FF2B5EF4-FFF2-40B4-BE49-F238E27FC236}">
                <a16:creationId xmlns:a16="http://schemas.microsoft.com/office/drawing/2014/main" id="{12449E07-7376-4535-92FD-3A8581022F3A}"/>
              </a:ext>
            </a:extLst>
          </p:cNvPr>
          <p:cNvSpPr txBox="1">
            <a:spLocks/>
          </p:cNvSpPr>
          <p:nvPr/>
        </p:nvSpPr>
        <p:spPr>
          <a:xfrm>
            <a:off x="5289739" y="4455910"/>
            <a:ext cx="2161412" cy="52694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Char char="▣"/>
              <a:defRPr sz="24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Char char="□"/>
              <a:defRPr sz="20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20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>
              <a:spcBef>
                <a:spcPts val="0"/>
              </a:spcBef>
              <a:buClr>
                <a:srgbClr val="FF0066"/>
              </a:buClr>
              <a:buNone/>
            </a:pPr>
            <a:r>
              <a:rPr lang="en-US" b="1" dirty="0">
                <a:solidFill>
                  <a:srgbClr val="FF0066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12:00 – 1:00	</a:t>
            </a:r>
          </a:p>
        </p:txBody>
      </p:sp>
      <p:sp>
        <p:nvSpPr>
          <p:cNvPr id="29" name="Shape 68">
            <a:extLst>
              <a:ext uri="{FF2B5EF4-FFF2-40B4-BE49-F238E27FC236}">
                <a16:creationId xmlns:a16="http://schemas.microsoft.com/office/drawing/2014/main" id="{3CBD3DB7-1911-4C0B-915E-6F9BBC755639}"/>
              </a:ext>
            </a:extLst>
          </p:cNvPr>
          <p:cNvSpPr txBox="1">
            <a:spLocks/>
          </p:cNvSpPr>
          <p:nvPr/>
        </p:nvSpPr>
        <p:spPr>
          <a:xfrm>
            <a:off x="7379426" y="4440950"/>
            <a:ext cx="4354419" cy="49434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Char char="▣"/>
              <a:defRPr sz="24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Char char="□"/>
              <a:defRPr sz="20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20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>
              <a:spcBef>
                <a:spcPts val="0"/>
              </a:spcBef>
              <a:buClr>
                <a:srgbClr val="FF0066"/>
              </a:buClr>
              <a:buNone/>
            </a:pPr>
            <a:r>
              <a:rPr lang="en-US" dirty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Lunch Break</a:t>
            </a:r>
          </a:p>
        </p:txBody>
      </p:sp>
      <p:sp>
        <p:nvSpPr>
          <p:cNvPr id="30" name="Shape 68">
            <a:extLst>
              <a:ext uri="{FF2B5EF4-FFF2-40B4-BE49-F238E27FC236}">
                <a16:creationId xmlns:a16="http://schemas.microsoft.com/office/drawing/2014/main" id="{0361499E-4421-44BF-986A-583C8E25EADA}"/>
              </a:ext>
            </a:extLst>
          </p:cNvPr>
          <p:cNvSpPr txBox="1">
            <a:spLocks/>
          </p:cNvSpPr>
          <p:nvPr/>
        </p:nvSpPr>
        <p:spPr>
          <a:xfrm>
            <a:off x="5289739" y="3852167"/>
            <a:ext cx="2006427" cy="52694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Char char="▣"/>
              <a:defRPr sz="24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Char char="□"/>
              <a:defRPr sz="20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20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>
              <a:spcBef>
                <a:spcPts val="0"/>
              </a:spcBef>
              <a:buClr>
                <a:srgbClr val="FF0066"/>
              </a:buClr>
              <a:buNone/>
            </a:pPr>
            <a:r>
              <a:rPr lang="en-US" b="1" dirty="0">
                <a:solidFill>
                  <a:srgbClr val="FF0066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11:00 – 12:00</a:t>
            </a:r>
          </a:p>
        </p:txBody>
      </p:sp>
      <p:sp>
        <p:nvSpPr>
          <p:cNvPr id="31" name="Shape 68">
            <a:extLst>
              <a:ext uri="{FF2B5EF4-FFF2-40B4-BE49-F238E27FC236}">
                <a16:creationId xmlns:a16="http://schemas.microsoft.com/office/drawing/2014/main" id="{75B932EF-E6E6-4965-92F2-CB43993B88A4}"/>
              </a:ext>
            </a:extLst>
          </p:cNvPr>
          <p:cNvSpPr txBox="1">
            <a:spLocks/>
          </p:cNvSpPr>
          <p:nvPr/>
        </p:nvSpPr>
        <p:spPr>
          <a:xfrm>
            <a:off x="7379426" y="3844687"/>
            <a:ext cx="4354419" cy="54190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Char char="▣"/>
              <a:defRPr sz="24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Char char="□"/>
              <a:defRPr sz="20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20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>
              <a:spcBef>
                <a:spcPts val="0"/>
              </a:spcBef>
              <a:buClr>
                <a:srgbClr val="FF0066"/>
              </a:buClr>
              <a:buNone/>
            </a:pPr>
            <a:r>
              <a:rPr lang="en-US" dirty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What is Spark MLlib</a:t>
            </a:r>
          </a:p>
        </p:txBody>
      </p:sp>
    </p:spTree>
    <p:extLst>
      <p:ext uri="{BB962C8B-B14F-4D97-AF65-F5344CB8AC3E}">
        <p14:creationId xmlns:p14="http://schemas.microsoft.com/office/powerpoint/2010/main" val="13562149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66">
            <a:extLst>
              <a:ext uri="{FF2B5EF4-FFF2-40B4-BE49-F238E27FC236}">
                <a16:creationId xmlns:a16="http://schemas.microsoft.com/office/drawing/2014/main" id="{6B09201C-B6E9-42D7-AE27-51EFB56A7B3F}"/>
              </a:ext>
            </a:extLst>
          </p:cNvPr>
          <p:cNvSpPr/>
          <p:nvPr/>
        </p:nvSpPr>
        <p:spPr>
          <a:xfrm>
            <a:off x="0" y="0"/>
            <a:ext cx="4507423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subTitle" idx="4294967295"/>
          </p:nvPr>
        </p:nvSpPr>
        <p:spPr>
          <a:xfrm>
            <a:off x="233766" y="2092272"/>
            <a:ext cx="4039890" cy="247994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-US" sz="4800" b="1" dirty="0">
                <a:solidFill>
                  <a:srgbClr val="00B0F0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Day 2 PM</a:t>
            </a:r>
            <a:r>
              <a:rPr lang="en-US" sz="4800" b="1" dirty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Training Agenda</a:t>
            </a:r>
            <a:endParaRPr lang="en" sz="4800" b="1" dirty="0">
              <a:solidFill>
                <a:schemeClr val="bg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Shape 68">
            <a:extLst>
              <a:ext uri="{FF2B5EF4-FFF2-40B4-BE49-F238E27FC236}">
                <a16:creationId xmlns:a16="http://schemas.microsoft.com/office/drawing/2014/main" id="{1BBF2C39-A8D8-4E05-9A53-D82C0373C9F6}"/>
              </a:ext>
            </a:extLst>
          </p:cNvPr>
          <p:cNvSpPr txBox="1">
            <a:spLocks/>
          </p:cNvSpPr>
          <p:nvPr/>
        </p:nvSpPr>
        <p:spPr>
          <a:xfrm>
            <a:off x="5385993" y="997585"/>
            <a:ext cx="2006427" cy="52694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Char char="▣"/>
              <a:defRPr sz="24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Char char="□"/>
              <a:defRPr sz="20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20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>
              <a:spcBef>
                <a:spcPts val="0"/>
              </a:spcBef>
              <a:buClr>
                <a:srgbClr val="FF0066"/>
              </a:buClr>
              <a:buNone/>
            </a:pPr>
            <a:r>
              <a:rPr lang="en-US" b="1" dirty="0">
                <a:solidFill>
                  <a:srgbClr val="FF0066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1:00 – 3:00</a:t>
            </a:r>
          </a:p>
        </p:txBody>
      </p:sp>
      <p:sp>
        <p:nvSpPr>
          <p:cNvPr id="17" name="Shape 68">
            <a:extLst>
              <a:ext uri="{FF2B5EF4-FFF2-40B4-BE49-F238E27FC236}">
                <a16:creationId xmlns:a16="http://schemas.microsoft.com/office/drawing/2014/main" id="{DC76371D-8CC1-4317-A884-80CF59EA5DF9}"/>
              </a:ext>
            </a:extLst>
          </p:cNvPr>
          <p:cNvSpPr txBox="1">
            <a:spLocks/>
          </p:cNvSpPr>
          <p:nvPr/>
        </p:nvSpPr>
        <p:spPr>
          <a:xfrm>
            <a:off x="7475680" y="990105"/>
            <a:ext cx="4354419" cy="54190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Char char="▣"/>
              <a:defRPr sz="24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Char char="□"/>
              <a:defRPr sz="20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20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>
              <a:spcBef>
                <a:spcPts val="0"/>
              </a:spcBef>
              <a:buClr>
                <a:srgbClr val="FF0066"/>
              </a:buClr>
              <a:buNone/>
            </a:pPr>
            <a:r>
              <a:rPr lang="en-US" dirty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Lab 5: Using Spark MLlib</a:t>
            </a:r>
          </a:p>
        </p:txBody>
      </p:sp>
      <p:sp>
        <p:nvSpPr>
          <p:cNvPr id="27" name="Shape 68">
            <a:extLst>
              <a:ext uri="{FF2B5EF4-FFF2-40B4-BE49-F238E27FC236}">
                <a16:creationId xmlns:a16="http://schemas.microsoft.com/office/drawing/2014/main" id="{41E7853B-70C3-43A3-A99C-B32C193249CA}"/>
              </a:ext>
            </a:extLst>
          </p:cNvPr>
          <p:cNvSpPr txBox="1">
            <a:spLocks/>
          </p:cNvSpPr>
          <p:nvPr/>
        </p:nvSpPr>
        <p:spPr>
          <a:xfrm>
            <a:off x="7475678" y="1402401"/>
            <a:ext cx="4587982" cy="68987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Char char="▣"/>
              <a:defRPr sz="24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Char char="□"/>
              <a:defRPr sz="20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20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>
              <a:spcBef>
                <a:spcPts val="0"/>
              </a:spcBef>
              <a:buClr>
                <a:srgbClr val="FF0066"/>
              </a:buClr>
              <a:buNone/>
            </a:pPr>
            <a:endParaRPr lang="en-US" dirty="0">
              <a:solidFill>
                <a:schemeClr val="bg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8" name="Shape 68">
            <a:extLst>
              <a:ext uri="{FF2B5EF4-FFF2-40B4-BE49-F238E27FC236}">
                <a16:creationId xmlns:a16="http://schemas.microsoft.com/office/drawing/2014/main" id="{0BC17441-BECD-4FCD-A431-4EE3E8224854}"/>
              </a:ext>
            </a:extLst>
          </p:cNvPr>
          <p:cNvSpPr txBox="1">
            <a:spLocks/>
          </p:cNvSpPr>
          <p:nvPr/>
        </p:nvSpPr>
        <p:spPr>
          <a:xfrm>
            <a:off x="5385993" y="1951464"/>
            <a:ext cx="2006427" cy="52694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Char char="▣"/>
              <a:defRPr sz="24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Char char="□"/>
              <a:defRPr sz="20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20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>
              <a:spcBef>
                <a:spcPts val="0"/>
              </a:spcBef>
              <a:buClr>
                <a:srgbClr val="FF0066"/>
              </a:buClr>
              <a:buNone/>
            </a:pPr>
            <a:r>
              <a:rPr lang="en-US" b="1" dirty="0">
                <a:solidFill>
                  <a:srgbClr val="FF0066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3:00 – 3:15</a:t>
            </a:r>
          </a:p>
        </p:txBody>
      </p:sp>
      <p:sp>
        <p:nvSpPr>
          <p:cNvPr id="29" name="Shape 68">
            <a:extLst>
              <a:ext uri="{FF2B5EF4-FFF2-40B4-BE49-F238E27FC236}">
                <a16:creationId xmlns:a16="http://schemas.microsoft.com/office/drawing/2014/main" id="{ABE0FB21-4853-4A5D-B290-560CE8A5CBB7}"/>
              </a:ext>
            </a:extLst>
          </p:cNvPr>
          <p:cNvSpPr txBox="1">
            <a:spLocks/>
          </p:cNvSpPr>
          <p:nvPr/>
        </p:nvSpPr>
        <p:spPr>
          <a:xfrm>
            <a:off x="7475680" y="1943984"/>
            <a:ext cx="4354419" cy="54190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Char char="▣"/>
              <a:defRPr sz="24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Char char="□"/>
              <a:defRPr sz="20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20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>
              <a:spcBef>
                <a:spcPts val="0"/>
              </a:spcBef>
              <a:buClr>
                <a:srgbClr val="FF0066"/>
              </a:buClr>
              <a:buNone/>
            </a:pPr>
            <a:r>
              <a:rPr lang="en-US" dirty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What is Spark GraphX</a:t>
            </a:r>
          </a:p>
        </p:txBody>
      </p:sp>
      <p:sp>
        <p:nvSpPr>
          <p:cNvPr id="30" name="Shape 68">
            <a:extLst>
              <a:ext uri="{FF2B5EF4-FFF2-40B4-BE49-F238E27FC236}">
                <a16:creationId xmlns:a16="http://schemas.microsoft.com/office/drawing/2014/main" id="{361874FB-BB5A-49AA-A24F-CE09B0B566F3}"/>
              </a:ext>
            </a:extLst>
          </p:cNvPr>
          <p:cNvSpPr txBox="1">
            <a:spLocks/>
          </p:cNvSpPr>
          <p:nvPr/>
        </p:nvSpPr>
        <p:spPr>
          <a:xfrm>
            <a:off x="5385993" y="2378401"/>
            <a:ext cx="2161412" cy="52694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Char char="▣"/>
              <a:defRPr sz="24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Char char="□"/>
              <a:defRPr sz="20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20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>
              <a:spcBef>
                <a:spcPts val="0"/>
              </a:spcBef>
              <a:buClr>
                <a:srgbClr val="FF0066"/>
              </a:buClr>
              <a:buNone/>
            </a:pPr>
            <a:r>
              <a:rPr lang="en-US" b="1" dirty="0">
                <a:solidFill>
                  <a:srgbClr val="FF0066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3:15 – 3:30	</a:t>
            </a:r>
          </a:p>
        </p:txBody>
      </p:sp>
      <p:sp>
        <p:nvSpPr>
          <p:cNvPr id="31" name="Shape 68">
            <a:extLst>
              <a:ext uri="{FF2B5EF4-FFF2-40B4-BE49-F238E27FC236}">
                <a16:creationId xmlns:a16="http://schemas.microsoft.com/office/drawing/2014/main" id="{7FC27B66-7A7E-4BD1-8ED4-E2B88503FA29}"/>
              </a:ext>
            </a:extLst>
          </p:cNvPr>
          <p:cNvSpPr txBox="1">
            <a:spLocks/>
          </p:cNvSpPr>
          <p:nvPr/>
        </p:nvSpPr>
        <p:spPr>
          <a:xfrm>
            <a:off x="7475678" y="2356280"/>
            <a:ext cx="4587982" cy="68987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Char char="▣"/>
              <a:defRPr sz="24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Char char="□"/>
              <a:defRPr sz="20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20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>
              <a:spcBef>
                <a:spcPts val="0"/>
              </a:spcBef>
              <a:buClr>
                <a:srgbClr val="FF0066"/>
              </a:buClr>
              <a:buNone/>
            </a:pPr>
            <a:r>
              <a:rPr lang="en-US" dirty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Lab 6: Using Spark GraphX</a:t>
            </a:r>
          </a:p>
        </p:txBody>
      </p:sp>
      <p:sp>
        <p:nvSpPr>
          <p:cNvPr id="32" name="Shape 68">
            <a:extLst>
              <a:ext uri="{FF2B5EF4-FFF2-40B4-BE49-F238E27FC236}">
                <a16:creationId xmlns:a16="http://schemas.microsoft.com/office/drawing/2014/main" id="{4F9D4029-B8EB-4622-B496-6F13A6A77D01}"/>
              </a:ext>
            </a:extLst>
          </p:cNvPr>
          <p:cNvSpPr txBox="1">
            <a:spLocks/>
          </p:cNvSpPr>
          <p:nvPr/>
        </p:nvSpPr>
        <p:spPr>
          <a:xfrm>
            <a:off x="5385993" y="3178999"/>
            <a:ext cx="2161412" cy="52694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Char char="▣"/>
              <a:defRPr sz="24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Char char="□"/>
              <a:defRPr sz="20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20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>
              <a:spcBef>
                <a:spcPts val="0"/>
              </a:spcBef>
              <a:buClr>
                <a:srgbClr val="FF0066"/>
              </a:buClr>
              <a:buNone/>
            </a:pPr>
            <a:r>
              <a:rPr lang="en-US" b="1" dirty="0">
                <a:solidFill>
                  <a:srgbClr val="FF0066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3:30 – 4:30	</a:t>
            </a:r>
          </a:p>
        </p:txBody>
      </p:sp>
      <p:sp>
        <p:nvSpPr>
          <p:cNvPr id="33" name="Shape 68">
            <a:extLst>
              <a:ext uri="{FF2B5EF4-FFF2-40B4-BE49-F238E27FC236}">
                <a16:creationId xmlns:a16="http://schemas.microsoft.com/office/drawing/2014/main" id="{E37125F1-5AC9-46C2-8226-94BF689F1AFF}"/>
              </a:ext>
            </a:extLst>
          </p:cNvPr>
          <p:cNvSpPr txBox="1">
            <a:spLocks/>
          </p:cNvSpPr>
          <p:nvPr/>
        </p:nvSpPr>
        <p:spPr>
          <a:xfrm>
            <a:off x="7475678" y="3127277"/>
            <a:ext cx="3903522" cy="121808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Char char="▣"/>
              <a:defRPr sz="24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Char char="□"/>
              <a:defRPr sz="20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20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>
              <a:spcBef>
                <a:spcPts val="0"/>
              </a:spcBef>
              <a:buClr>
                <a:srgbClr val="FF0066"/>
              </a:buClr>
              <a:buNone/>
            </a:pPr>
            <a:r>
              <a:rPr lang="en-US" dirty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Using IBM Cloud Analytics Engine Service for Spark + HDFS Cluster</a:t>
            </a:r>
          </a:p>
        </p:txBody>
      </p:sp>
      <p:sp>
        <p:nvSpPr>
          <p:cNvPr id="34" name="Shape 68">
            <a:extLst>
              <a:ext uri="{FF2B5EF4-FFF2-40B4-BE49-F238E27FC236}">
                <a16:creationId xmlns:a16="http://schemas.microsoft.com/office/drawing/2014/main" id="{0EEE055F-EFAB-4F39-92EC-BE9846ED1632}"/>
              </a:ext>
            </a:extLst>
          </p:cNvPr>
          <p:cNvSpPr txBox="1">
            <a:spLocks/>
          </p:cNvSpPr>
          <p:nvPr/>
        </p:nvSpPr>
        <p:spPr>
          <a:xfrm>
            <a:off x="5385993" y="4508290"/>
            <a:ext cx="2161412" cy="52694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Char char="▣"/>
              <a:defRPr sz="24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Char char="□"/>
              <a:defRPr sz="20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20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>
              <a:spcBef>
                <a:spcPts val="0"/>
              </a:spcBef>
              <a:buClr>
                <a:srgbClr val="FF0066"/>
              </a:buClr>
              <a:buNone/>
            </a:pPr>
            <a:r>
              <a:rPr lang="en-US" b="1" dirty="0">
                <a:solidFill>
                  <a:srgbClr val="FF0066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4:30 – 4:50	</a:t>
            </a:r>
          </a:p>
        </p:txBody>
      </p:sp>
      <p:sp>
        <p:nvSpPr>
          <p:cNvPr id="35" name="Shape 68">
            <a:extLst>
              <a:ext uri="{FF2B5EF4-FFF2-40B4-BE49-F238E27FC236}">
                <a16:creationId xmlns:a16="http://schemas.microsoft.com/office/drawing/2014/main" id="{ECBA9451-40AD-4872-8B8B-CC10BB3AF895}"/>
              </a:ext>
            </a:extLst>
          </p:cNvPr>
          <p:cNvSpPr txBox="1">
            <a:spLocks/>
          </p:cNvSpPr>
          <p:nvPr/>
        </p:nvSpPr>
        <p:spPr>
          <a:xfrm>
            <a:off x="7475678" y="4486169"/>
            <a:ext cx="4587982" cy="8379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Char char="▣"/>
              <a:defRPr sz="24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Char char="□"/>
              <a:defRPr sz="20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20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>
              <a:spcBef>
                <a:spcPts val="0"/>
              </a:spcBef>
              <a:buClr>
                <a:srgbClr val="FF0066"/>
              </a:buClr>
              <a:buNone/>
            </a:pPr>
            <a:r>
              <a:rPr lang="en-US" dirty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Apache Spark in IBM Mainframe</a:t>
            </a:r>
          </a:p>
        </p:txBody>
      </p:sp>
      <p:sp>
        <p:nvSpPr>
          <p:cNvPr id="36" name="Shape 68">
            <a:extLst>
              <a:ext uri="{FF2B5EF4-FFF2-40B4-BE49-F238E27FC236}">
                <a16:creationId xmlns:a16="http://schemas.microsoft.com/office/drawing/2014/main" id="{91355187-AA3B-4B69-B6CC-E161530D33F3}"/>
              </a:ext>
            </a:extLst>
          </p:cNvPr>
          <p:cNvSpPr txBox="1">
            <a:spLocks/>
          </p:cNvSpPr>
          <p:nvPr/>
        </p:nvSpPr>
        <p:spPr>
          <a:xfrm>
            <a:off x="5385993" y="5640058"/>
            <a:ext cx="2006427" cy="52694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Char char="▣"/>
              <a:defRPr sz="24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Char char="□"/>
              <a:defRPr sz="20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20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>
              <a:spcBef>
                <a:spcPts val="0"/>
              </a:spcBef>
              <a:buClr>
                <a:srgbClr val="FF0066"/>
              </a:buClr>
              <a:buNone/>
            </a:pPr>
            <a:r>
              <a:rPr lang="en-US" b="1" dirty="0">
                <a:solidFill>
                  <a:srgbClr val="FF0066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4:50 – 5:00</a:t>
            </a:r>
          </a:p>
        </p:txBody>
      </p:sp>
      <p:sp>
        <p:nvSpPr>
          <p:cNvPr id="37" name="Shape 68">
            <a:extLst>
              <a:ext uri="{FF2B5EF4-FFF2-40B4-BE49-F238E27FC236}">
                <a16:creationId xmlns:a16="http://schemas.microsoft.com/office/drawing/2014/main" id="{F7605A87-C4B6-4D48-9639-F19AE4E27ADA}"/>
              </a:ext>
            </a:extLst>
          </p:cNvPr>
          <p:cNvSpPr txBox="1">
            <a:spLocks/>
          </p:cNvSpPr>
          <p:nvPr/>
        </p:nvSpPr>
        <p:spPr>
          <a:xfrm>
            <a:off x="7475680" y="5632578"/>
            <a:ext cx="4354419" cy="54190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Char char="▣"/>
              <a:defRPr sz="24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Char char="□"/>
              <a:defRPr sz="20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20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  <a:buNone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>
              <a:spcBef>
                <a:spcPts val="0"/>
              </a:spcBef>
              <a:buClr>
                <a:srgbClr val="FF0066"/>
              </a:buClr>
              <a:buNone/>
            </a:pPr>
            <a:r>
              <a:rPr lang="en-US" dirty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Wrap up</a:t>
            </a:r>
          </a:p>
        </p:txBody>
      </p:sp>
    </p:spTree>
    <p:extLst>
      <p:ext uri="{BB962C8B-B14F-4D97-AF65-F5344CB8AC3E}">
        <p14:creationId xmlns:p14="http://schemas.microsoft.com/office/powerpoint/2010/main" val="31941314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92">
            <a:extLst>
              <a:ext uri="{FF2B5EF4-FFF2-40B4-BE49-F238E27FC236}">
                <a16:creationId xmlns:a16="http://schemas.microsoft.com/office/drawing/2014/main" id="{E60DC61A-CE2F-4CCA-9D7A-586D6BD3900F}"/>
              </a:ext>
            </a:extLst>
          </p:cNvPr>
          <p:cNvSpPr txBox="1">
            <a:spLocks/>
          </p:cNvSpPr>
          <p:nvPr/>
        </p:nvSpPr>
        <p:spPr>
          <a:xfrm>
            <a:off x="325663" y="170590"/>
            <a:ext cx="10667919" cy="10094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4F5B"/>
              </a:buClr>
              <a:buSzPct val="100000"/>
              <a:buFont typeface="Montserrat"/>
              <a:buNone/>
              <a:defRPr sz="3000" b="1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4F5B"/>
              </a:buClr>
              <a:buSzPct val="100000"/>
              <a:buFont typeface="Montserrat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Montserrat"/>
                <a:ea typeface="Tahoma" panose="020B0604030504040204" pitchFamily="34" charset="0"/>
                <a:cs typeface="Tahoma" panose="020B0604030504040204" pitchFamily="34" charset="0"/>
                <a:sym typeface="Montserrat"/>
              </a:rPr>
              <a:t>EVOLUTION OF </a:t>
            </a:r>
            <a:r>
              <a:rPr kumimoji="0" lang="en-US" sz="4000" b="1" i="0" u="none" strike="noStrike" kern="0" cap="none" spc="0" normalizeH="0" baseline="0" noProof="0" dirty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Montserrat"/>
                <a:ea typeface="Tahoma" panose="020B0604030504040204" pitchFamily="34" charset="0"/>
                <a:cs typeface="Tahoma" panose="020B0604030504040204" pitchFamily="34" charset="0"/>
                <a:sym typeface="Montserrat"/>
              </a:rPr>
              <a:t>DISTRIBUTED SYSTEMS</a:t>
            </a:r>
            <a:endParaRPr kumimoji="0" lang="en" sz="4000" b="1" i="0" u="none" strike="noStrike" kern="0" cap="none" spc="0" normalizeH="0" baseline="0" noProof="0" dirty="0">
              <a:ln>
                <a:noFill/>
              </a:ln>
              <a:solidFill>
                <a:srgbClr val="666666">
                  <a:lumMod val="75000"/>
                </a:srgbClr>
              </a:solidFill>
              <a:effectLst/>
              <a:uLnTx/>
              <a:uFillTx/>
              <a:latin typeface="Montserrat"/>
              <a:ea typeface="Tahoma" panose="020B0604030504040204" pitchFamily="34" charset="0"/>
              <a:cs typeface="Tahoma" panose="020B0604030504040204" pitchFamily="34" charset="0"/>
              <a:sym typeface="Montserrat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3CC4F3A-227C-4027-A20D-2468103E4FCA}"/>
              </a:ext>
            </a:extLst>
          </p:cNvPr>
          <p:cNvCxnSpPr>
            <a:cxnSpLocks/>
          </p:cNvCxnSpPr>
          <p:nvPr/>
        </p:nvCxnSpPr>
        <p:spPr>
          <a:xfrm>
            <a:off x="1206644" y="3937364"/>
            <a:ext cx="9550256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allout: Bent Line with No Border 27">
            <a:extLst>
              <a:ext uri="{FF2B5EF4-FFF2-40B4-BE49-F238E27FC236}">
                <a16:creationId xmlns:a16="http://schemas.microsoft.com/office/drawing/2014/main" id="{35E49763-E278-4C58-BC0A-8A1921A50D2F}"/>
              </a:ext>
            </a:extLst>
          </p:cNvPr>
          <p:cNvSpPr/>
          <p:nvPr/>
        </p:nvSpPr>
        <p:spPr>
          <a:xfrm>
            <a:off x="2933844" y="2324100"/>
            <a:ext cx="2044700" cy="838200"/>
          </a:xfrm>
          <a:prstGeom prst="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89061"/>
              <a:gd name="adj6" fmla="val -66295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>
                <a:solidFill>
                  <a:schemeClr val="bg2">
                    <a:lumMod val="75000"/>
                  </a:schemeClr>
                </a:solidFill>
              </a:rPr>
              <a:t>First Generation: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2">
                    <a:lumMod val="75000"/>
                  </a:schemeClr>
                </a:solidFill>
              </a:rPr>
              <a:t>Proprietary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2">
                    <a:lumMod val="75000"/>
                  </a:schemeClr>
                </a:solidFill>
              </a:rPr>
              <a:t>Custom Hardware &amp; Software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2">
                    <a:lumMod val="75000"/>
                  </a:schemeClr>
                </a:solidFill>
              </a:rPr>
              <a:t>Centralized Data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2">
                    <a:lumMod val="75000"/>
                  </a:schemeClr>
                </a:solidFill>
              </a:rPr>
              <a:t>Hardware-based Fault Recovery</a:t>
            </a:r>
          </a:p>
        </p:txBody>
      </p:sp>
      <p:sp>
        <p:nvSpPr>
          <p:cNvPr id="29" name="Flowchart: Connector 28">
            <a:extLst>
              <a:ext uri="{FF2B5EF4-FFF2-40B4-BE49-F238E27FC236}">
                <a16:creationId xmlns:a16="http://schemas.microsoft.com/office/drawing/2014/main" id="{64756755-8E3C-4FD7-B377-D636DDF18B9F}"/>
              </a:ext>
            </a:extLst>
          </p:cNvPr>
          <p:cNvSpPr/>
          <p:nvPr/>
        </p:nvSpPr>
        <p:spPr>
          <a:xfrm>
            <a:off x="1511444" y="3886564"/>
            <a:ext cx="101600" cy="113936"/>
          </a:xfrm>
          <a:prstGeom prst="flowChartConnector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Callout: Bent Line with No Border 39">
            <a:extLst>
              <a:ext uri="{FF2B5EF4-FFF2-40B4-BE49-F238E27FC236}">
                <a16:creationId xmlns:a16="http://schemas.microsoft.com/office/drawing/2014/main" id="{C2DDD620-BEC2-4223-B534-F23585FDC901}"/>
              </a:ext>
            </a:extLst>
          </p:cNvPr>
          <p:cNvSpPr/>
          <p:nvPr/>
        </p:nvSpPr>
        <p:spPr>
          <a:xfrm>
            <a:off x="5765944" y="4902200"/>
            <a:ext cx="2044700" cy="1206500"/>
          </a:xfrm>
          <a:prstGeom prst="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76606"/>
              <a:gd name="adj6" fmla="val -57599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>
                <a:solidFill>
                  <a:schemeClr val="bg2">
                    <a:lumMod val="75000"/>
                  </a:schemeClr>
                </a:solidFill>
              </a:rPr>
              <a:t>Second Generation: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2">
                    <a:lumMod val="75000"/>
                  </a:schemeClr>
                </a:solidFill>
              </a:rPr>
              <a:t>Open Source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2">
                    <a:lumMod val="75000"/>
                  </a:schemeClr>
                </a:solidFill>
              </a:rPr>
              <a:t>Commodity Hardware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2">
                    <a:lumMod val="75000"/>
                  </a:schemeClr>
                </a:solidFill>
              </a:rPr>
              <a:t>Distributed Data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2">
                    <a:lumMod val="75000"/>
                  </a:schemeClr>
                </a:solidFill>
              </a:rPr>
              <a:t>Software-based Fault Recovery</a:t>
            </a:r>
          </a:p>
        </p:txBody>
      </p:sp>
      <p:sp>
        <p:nvSpPr>
          <p:cNvPr id="41" name="Flowchart: Connector 40">
            <a:extLst>
              <a:ext uri="{FF2B5EF4-FFF2-40B4-BE49-F238E27FC236}">
                <a16:creationId xmlns:a16="http://schemas.microsoft.com/office/drawing/2014/main" id="{EFB696A6-F0C1-4EA9-A38C-E45C9EE11921}"/>
              </a:ext>
            </a:extLst>
          </p:cNvPr>
          <p:cNvSpPr/>
          <p:nvPr/>
        </p:nvSpPr>
        <p:spPr>
          <a:xfrm>
            <a:off x="4521344" y="3888290"/>
            <a:ext cx="101600" cy="112210"/>
          </a:xfrm>
          <a:prstGeom prst="flowChartConnector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B001E06-EEB7-473C-84EC-C6E133FF1892}"/>
              </a:ext>
            </a:extLst>
          </p:cNvPr>
          <p:cNvSpPr txBox="1"/>
          <p:nvPr/>
        </p:nvSpPr>
        <p:spPr>
          <a:xfrm>
            <a:off x="928831" y="4049575"/>
            <a:ext cx="11287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+mj-lt"/>
              </a:rPr>
              <a:t>1990 – 2000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C48EEE3-75C7-44DF-9A6B-55A0FD97BE24}"/>
              </a:ext>
            </a:extLst>
          </p:cNvPr>
          <p:cNvSpPr txBox="1"/>
          <p:nvPr/>
        </p:nvSpPr>
        <p:spPr>
          <a:xfrm>
            <a:off x="3938731" y="3634965"/>
            <a:ext cx="12668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+mj-lt"/>
              </a:rPr>
              <a:t>2000s – 2010</a:t>
            </a:r>
          </a:p>
        </p:txBody>
      </p:sp>
    </p:spTree>
    <p:extLst>
      <p:ext uri="{BB962C8B-B14F-4D97-AF65-F5344CB8AC3E}">
        <p14:creationId xmlns:p14="http://schemas.microsoft.com/office/powerpoint/2010/main" val="2224512268"/>
      </p:ext>
    </p:extLst>
  </p:cSld>
  <p:clrMapOvr>
    <a:masterClrMapping/>
  </p:clrMapOvr>
  <p:transition spd="slow">
    <p:cover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92">
            <a:extLst>
              <a:ext uri="{FF2B5EF4-FFF2-40B4-BE49-F238E27FC236}">
                <a16:creationId xmlns:a16="http://schemas.microsoft.com/office/drawing/2014/main" id="{5C7A3D70-648E-4659-BCCA-A5F5F3B0F1B7}"/>
              </a:ext>
            </a:extLst>
          </p:cNvPr>
          <p:cNvSpPr txBox="1">
            <a:spLocks/>
          </p:cNvSpPr>
          <p:nvPr/>
        </p:nvSpPr>
        <p:spPr>
          <a:xfrm>
            <a:off x="325663" y="170590"/>
            <a:ext cx="11041992" cy="10094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4F5B"/>
              </a:buClr>
              <a:buSzPct val="100000"/>
              <a:buFont typeface="Montserrat"/>
              <a:buNone/>
              <a:defRPr sz="3000" b="1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4F5B"/>
              </a:buClr>
              <a:buSzPct val="100000"/>
              <a:buFont typeface="Montserrat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ea typeface="Tahoma" panose="020B0604030504040204" pitchFamily="34" charset="0"/>
                <a:cs typeface="Tahoma" panose="020B0604030504040204" pitchFamily="34" charset="0"/>
                <a:sym typeface="Montserrat"/>
              </a:rPr>
              <a:t>WHY DO WE NEED A </a:t>
            </a:r>
            <a:r>
              <a:rPr kumimoji="0" lang="en-US" sz="4000" b="1" i="0" u="none" strike="noStrike" kern="0" cap="none" spc="0" normalizeH="0" baseline="0" noProof="0" dirty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Montserrat"/>
                <a:ea typeface="Tahoma" panose="020B0604030504040204" pitchFamily="34" charset="0"/>
                <a:cs typeface="Tahoma" panose="020B0604030504040204" pitchFamily="34" charset="0"/>
                <a:sym typeface="Montserrat"/>
              </a:rPr>
              <a:t>NEXT GENERATION</a:t>
            </a:r>
            <a:r>
              <a:rPr kumimoji="0" lang="en-US" sz="4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ea typeface="Tahoma" panose="020B0604030504040204" pitchFamily="34" charset="0"/>
                <a:cs typeface="Tahoma" panose="020B0604030504040204" pitchFamily="34" charset="0"/>
                <a:sym typeface="Montserrat"/>
              </a:rPr>
              <a:t>?</a:t>
            </a:r>
            <a:endParaRPr kumimoji="0" lang="en" sz="40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/>
              <a:ea typeface="Tahoma" panose="020B0604030504040204" pitchFamily="34" charset="0"/>
              <a:cs typeface="Tahoma" panose="020B0604030504040204" pitchFamily="34" charset="0"/>
              <a:sym typeface="Montserrat"/>
            </a:endParaRPr>
          </a:p>
        </p:txBody>
      </p:sp>
      <p:sp>
        <p:nvSpPr>
          <p:cNvPr id="13" name="Shape 92">
            <a:extLst>
              <a:ext uri="{FF2B5EF4-FFF2-40B4-BE49-F238E27FC236}">
                <a16:creationId xmlns:a16="http://schemas.microsoft.com/office/drawing/2014/main" id="{66E265EE-1313-4FEA-9A89-2629720B052B}"/>
              </a:ext>
            </a:extLst>
          </p:cNvPr>
          <p:cNvSpPr txBox="1">
            <a:spLocks/>
          </p:cNvSpPr>
          <p:nvPr/>
        </p:nvSpPr>
        <p:spPr>
          <a:xfrm>
            <a:off x="325663" y="1684710"/>
            <a:ext cx="11041992" cy="11092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4F5B"/>
              </a:buClr>
              <a:buSzPct val="100000"/>
              <a:buFont typeface="Montserrat"/>
              <a:buNone/>
              <a:defRPr sz="3000" b="1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>
                  <a:lumMod val="95000"/>
                </a:schemeClr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Montserrat"/>
                <a:ea typeface="Tahoma" panose="020B0604030504040204" pitchFamily="34" charset="0"/>
                <a:cs typeface="Tahoma" panose="020B0604030504040204" pitchFamily="34" charset="0"/>
                <a:sym typeface="Montserrat"/>
              </a:rPr>
              <a:t>Hardware and software have gone through changes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>
                  <a:lumMod val="95000"/>
                </a:schemeClr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lang="en-US" sz="2800" b="0" dirty="0">
                <a:solidFill>
                  <a:srgbClr val="FFFFFF">
                    <a:lumMod val="95000"/>
                  </a:srgbClr>
                </a:solidFill>
                <a:ea typeface="Tahoma" panose="020B0604030504040204" pitchFamily="34" charset="0"/>
                <a:cs typeface="Tahoma" panose="020B0604030504040204" pitchFamily="34" charset="0"/>
              </a:rPr>
              <a:t>Big data became a necessity </a:t>
            </a:r>
            <a:endParaRPr kumimoji="0" lang="en-US" sz="2800" b="0" u="none" strike="noStrike" kern="0" cap="none" spc="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Montserrat"/>
              <a:ea typeface="Tahoma" panose="020B0604030504040204" pitchFamily="34" charset="0"/>
              <a:cs typeface="Tahoma" panose="020B0604030504040204" pitchFamily="34" charset="0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56706715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92">
            <a:extLst>
              <a:ext uri="{FF2B5EF4-FFF2-40B4-BE49-F238E27FC236}">
                <a16:creationId xmlns:a16="http://schemas.microsoft.com/office/drawing/2014/main" id="{5C7A3D70-648E-4659-BCCA-A5F5F3B0F1B7}"/>
              </a:ext>
            </a:extLst>
          </p:cNvPr>
          <p:cNvSpPr txBox="1">
            <a:spLocks/>
          </p:cNvSpPr>
          <p:nvPr/>
        </p:nvSpPr>
        <p:spPr>
          <a:xfrm>
            <a:off x="325663" y="170590"/>
            <a:ext cx="11041992" cy="10094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4F5B"/>
              </a:buClr>
              <a:buSzPct val="100000"/>
              <a:buFont typeface="Montserrat"/>
              <a:buNone/>
              <a:defRPr sz="3000" b="1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4F5B"/>
              </a:buClr>
              <a:buSzPct val="100000"/>
              <a:buFont typeface="Montserrat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ea typeface="Tahoma" panose="020B0604030504040204" pitchFamily="34" charset="0"/>
                <a:cs typeface="Tahoma" panose="020B0604030504040204" pitchFamily="34" charset="0"/>
                <a:sym typeface="Montserrat"/>
              </a:rPr>
              <a:t>STATE OF </a:t>
            </a:r>
            <a:r>
              <a:rPr kumimoji="0" lang="en-US" sz="4000" b="1" i="0" u="none" strike="noStrike" kern="0" cap="none" spc="0" normalizeH="0" baseline="0" noProof="0" dirty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Montserrat"/>
                <a:ea typeface="Tahoma" panose="020B0604030504040204" pitchFamily="34" charset="0"/>
                <a:cs typeface="Tahoma" panose="020B0604030504040204" pitchFamily="34" charset="0"/>
                <a:sym typeface="Montserrat"/>
              </a:rPr>
              <a:t>HARDWARE </a:t>
            </a:r>
            <a:r>
              <a:rPr kumimoji="0" lang="en-US" sz="4000" b="1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Montserrat"/>
                <a:ea typeface="Tahoma" panose="020B0604030504040204" pitchFamily="34" charset="0"/>
                <a:cs typeface="Tahoma" panose="020B0604030504040204" pitchFamily="34" charset="0"/>
                <a:sym typeface="Montserrat"/>
              </a:rPr>
              <a:t>IN 2000</a:t>
            </a:r>
            <a:endParaRPr kumimoji="0" lang="en" sz="4000" b="1" i="0" u="none" strike="noStrike" kern="0" cap="none" spc="0" normalizeH="0" baseline="0" noProof="0" dirty="0">
              <a:ln>
                <a:noFill/>
              </a:ln>
              <a:solidFill>
                <a:srgbClr val="FF6600"/>
              </a:solidFill>
              <a:effectLst/>
              <a:uLnTx/>
              <a:uFillTx/>
              <a:latin typeface="Montserrat"/>
              <a:ea typeface="Tahoma" panose="020B0604030504040204" pitchFamily="34" charset="0"/>
              <a:cs typeface="Tahoma" panose="020B0604030504040204" pitchFamily="34" charset="0"/>
              <a:sym typeface="Montserrat"/>
            </a:endParaRPr>
          </a:p>
        </p:txBody>
      </p:sp>
      <p:sp>
        <p:nvSpPr>
          <p:cNvPr id="13" name="Shape 92">
            <a:extLst>
              <a:ext uri="{FF2B5EF4-FFF2-40B4-BE49-F238E27FC236}">
                <a16:creationId xmlns:a16="http://schemas.microsoft.com/office/drawing/2014/main" id="{66E265EE-1313-4FEA-9A89-2629720B052B}"/>
              </a:ext>
            </a:extLst>
          </p:cNvPr>
          <p:cNvSpPr txBox="1">
            <a:spLocks/>
          </p:cNvSpPr>
          <p:nvPr/>
        </p:nvSpPr>
        <p:spPr>
          <a:xfrm>
            <a:off x="325663" y="1684710"/>
            <a:ext cx="11041992" cy="1845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4F5B"/>
              </a:buClr>
              <a:buSzPct val="100000"/>
              <a:buFont typeface="Montserrat"/>
              <a:buNone/>
              <a:defRPr sz="3000" b="1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>
                  <a:lumMod val="95000"/>
                </a:srgbClr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Montserrat"/>
                <a:ea typeface="Tahoma" panose="020B0604030504040204" pitchFamily="34" charset="0"/>
                <a:cs typeface="Tahoma" panose="020B0604030504040204" pitchFamily="34" charset="0"/>
                <a:sym typeface="Montserrat"/>
              </a:rPr>
              <a:t>Disk was cheap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>
                  <a:lumMod val="95000"/>
                </a:srgbClr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Montserrat"/>
                <a:ea typeface="Tahoma" panose="020B0604030504040204" pitchFamily="34" charset="0"/>
                <a:cs typeface="Tahoma" panose="020B0604030504040204" pitchFamily="34" charset="0"/>
                <a:sym typeface="Montserrat"/>
              </a:rPr>
              <a:t>Network was costly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>
                  <a:lumMod val="95000"/>
                </a:srgbClr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Montserrat"/>
                <a:ea typeface="Tahoma" panose="020B0604030504040204" pitchFamily="34" charset="0"/>
                <a:cs typeface="Tahoma" panose="020B0604030504040204" pitchFamily="34" charset="0"/>
                <a:sym typeface="Montserrat"/>
              </a:rPr>
              <a:t>RAM was very expensive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>
                  <a:lumMod val="95000"/>
                </a:srgbClr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lang="en-US" sz="2800" b="0" dirty="0">
                <a:solidFill>
                  <a:srgbClr val="FFFFFF">
                    <a:lumMod val="95000"/>
                  </a:srgbClr>
                </a:solidFill>
                <a:ea typeface="Tahoma" panose="020B0604030504040204" pitchFamily="34" charset="0"/>
                <a:cs typeface="Tahoma" panose="020B0604030504040204" pitchFamily="34" charset="0"/>
              </a:rPr>
              <a:t>Single Core machines were dominant</a:t>
            </a: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Montserrat"/>
              <a:ea typeface="Tahoma" panose="020B0604030504040204" pitchFamily="34" charset="0"/>
              <a:cs typeface="Tahoma" panose="020B0604030504040204" pitchFamily="34" charset="0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4144980263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Desdemona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Custom 1">
      <a:majorFont>
        <a:latin typeface="Montserrat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6-3406 Accenture Security Template 16x9">
  <a:themeElements>
    <a:clrScheme name="accenture">
      <a:dk1>
        <a:srgbClr val="000000"/>
      </a:dk1>
      <a:lt1>
        <a:srgbClr val="FFFFFF"/>
      </a:lt1>
      <a:dk2>
        <a:srgbClr val="919191"/>
      </a:dk2>
      <a:lt2>
        <a:srgbClr val="6C6C6C"/>
      </a:lt2>
      <a:accent1>
        <a:srgbClr val="00FF71"/>
      </a:accent1>
      <a:accent2>
        <a:srgbClr val="0000FF"/>
      </a:accent2>
      <a:accent3>
        <a:srgbClr val="00A4E7"/>
      </a:accent3>
      <a:accent4>
        <a:srgbClr val="9600FF"/>
      </a:accent4>
      <a:accent5>
        <a:srgbClr val="FFFF00"/>
      </a:accent5>
      <a:accent6>
        <a:srgbClr val="69BD6E"/>
      </a:accent6>
      <a:hlink>
        <a:srgbClr val="0000FF"/>
      </a:hlink>
      <a:folHlink>
        <a:srgbClr val="00DDFF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5"/>
        </a:solidFill>
        <a:ln>
          <a:noFill/>
        </a:ln>
        <a:effectLst/>
      </a:spPr>
      <a:bodyPr anchor="ctr"/>
      <a:lstStyle>
        <a:defPPr algn="ctr">
          <a:defRPr dirty="0" smtClean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txDef>
      <a:spPr/>
      <a:bodyPr vert="horz" lIns="0" tIns="0" rIns="0" bIns="0" rtlCol="0">
        <a:noAutofit/>
      </a:bodyPr>
      <a:lstStyle>
        <a:defPPr>
          <a:defRPr dirty="0" err="1"/>
        </a:defPPr>
      </a:lstStyle>
    </a:txDef>
  </a:objectDefaults>
  <a:extraClrSchemeLst/>
  <a:extLst>
    <a:ext uri="{05A4C25C-085E-4340-85A3-A5531E510DB2}">
      <thm15:themeFamily xmlns:thm15="http://schemas.microsoft.com/office/thememl/2012/main" name="Acc_NewAppliedNow_16x9_template_161011.potx" id="{195173B8-6CCF-4CAE-A8D9-0BE4095D6B98}" vid="{2A86C1E1-71BC-4978-A038-A518C6DFB03E}"/>
    </a:ext>
  </a:extLst>
</a:theme>
</file>

<file path=ppt/theme/theme3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32675</TotalTime>
  <Words>921</Words>
  <Application>Microsoft Office PowerPoint</Application>
  <PresentationFormat>Widescreen</PresentationFormat>
  <Paragraphs>223</Paragraphs>
  <Slides>33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33</vt:i4>
      </vt:variant>
    </vt:vector>
  </HeadingPairs>
  <TitlesOfParts>
    <vt:vector size="40" baseType="lpstr">
      <vt:lpstr>Montserrat</vt:lpstr>
      <vt:lpstr>Arial Bold</vt:lpstr>
      <vt:lpstr>Arial</vt:lpstr>
      <vt:lpstr>Arial Black</vt:lpstr>
      <vt:lpstr>Tahoma</vt:lpstr>
      <vt:lpstr>Desdemona template</vt:lpstr>
      <vt:lpstr>16-3406 Accenture Security Template 16x9</vt:lpstr>
      <vt:lpstr>Introduction to</vt:lpstr>
      <vt:lpstr>Hello!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IS APACHE SPARK?</vt:lpstr>
      <vt:lpstr>PowerPoint Presentation</vt:lpstr>
      <vt:lpstr>PowerPoint Presentation</vt:lpstr>
      <vt:lpstr>PowerPoint Presentation</vt:lpstr>
      <vt:lpstr>WHY  APACHE SPARK?</vt:lpstr>
      <vt:lpstr>PowerPoint Presentation</vt:lpstr>
      <vt:lpstr>PowerPoint Presentation</vt:lpstr>
      <vt:lpstr>PowerPoint Presentation</vt:lpstr>
      <vt:lpstr>WHO USES  APACHE SPARK AND FOR WHAT?</vt:lpstr>
      <vt:lpstr>PowerPoint Presentation</vt:lpstr>
      <vt:lpstr>SPARK ECOSYSTEM AND  RUNTIME ARCHITECTURE</vt:lpstr>
      <vt:lpstr>PowerPoint Presentation</vt:lpstr>
      <vt:lpstr>PowerPoint Presentation</vt:lpstr>
      <vt:lpstr>INSTALLING SPARK STANDALONE MODE</vt:lpstr>
      <vt:lpstr>SPARK CORE</vt:lpstr>
      <vt:lpstr>PowerPoint Presentation</vt:lpstr>
      <vt:lpstr>PowerPoint Presentation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VA Builder: Rapidly Create Virtual Assistants</dc:title>
  <cp:lastModifiedBy>Acampado, Carl T. M.</cp:lastModifiedBy>
  <cp:revision>349</cp:revision>
  <dcterms:modified xsi:type="dcterms:W3CDTF">2018-01-31T06:59:26Z</dcterms:modified>
</cp:coreProperties>
</file>